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308" r:id="rId4"/>
    <p:sldId id="309" r:id="rId5"/>
    <p:sldId id="305" r:id="rId6"/>
    <p:sldId id="310" r:id="rId7"/>
    <p:sldId id="311" r:id="rId8"/>
    <p:sldId id="312" r:id="rId9"/>
    <p:sldId id="314" r:id="rId10"/>
    <p:sldId id="313" r:id="rId11"/>
    <p:sldId id="31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186" autoAdjust="0"/>
  </p:normalViewPr>
  <p:slideViewPr>
    <p:cSldViewPr>
      <p:cViewPr>
        <p:scale>
          <a:sx n="60" d="100"/>
          <a:sy n="60" d="100"/>
        </p:scale>
        <p:origin x="-133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E565-92E9-4936-BAEB-1245D99D1595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0690-43DE-42CD-A1FD-B71AA70622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90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52C4-AEBB-4058-89C7-C24B330D167B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3936-9363-470E-A913-43943706F3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3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A3936-9363-470E-A913-43943706F3B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45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6A658A-C3C0-4738-8E18-08FFEA101DFE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8AB1F1E-A40C-4AD3-BDEE-ED9BD701D2A7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Whole School Changes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 20</a:t>
            </a:r>
            <a:r>
              <a:rPr lang="en-GB" baseline="30000" dirty="0" smtClean="0"/>
              <a:t>th</a:t>
            </a:r>
            <a:r>
              <a:rPr lang="en-GB" dirty="0" smtClean="0"/>
              <a:t> 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3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Social media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Website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Mobile APP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Additional reporting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Curriculum meetings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SATS meeting after Christmas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69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431392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Any questions…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4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To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3 times a year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Simple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Identifies next steps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Clear to see progression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Informed more regularly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Reports will be in addition to parents evening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t="19649" r="28632" b="11579"/>
          <a:stretch/>
        </p:blipFill>
        <p:spPr bwMode="auto">
          <a:xfrm>
            <a:off x="683568" y="332656"/>
            <a:ext cx="770485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t="32281" r="28474" b="36842"/>
          <a:stretch/>
        </p:blipFill>
        <p:spPr bwMode="auto">
          <a:xfrm>
            <a:off x="395536" y="980728"/>
            <a:ext cx="837125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21894" r="28315" b="28983"/>
          <a:stretch/>
        </p:blipFill>
        <p:spPr bwMode="auto">
          <a:xfrm>
            <a:off x="611560" y="476672"/>
            <a:ext cx="797807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23299" r="34790" b="28982"/>
          <a:stretch/>
        </p:blipFill>
        <p:spPr bwMode="auto">
          <a:xfrm>
            <a:off x="395536" y="692696"/>
            <a:ext cx="81390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4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19809" r="33586" b="36277"/>
          <a:stretch/>
        </p:blipFill>
        <p:spPr bwMode="auto">
          <a:xfrm>
            <a:off x="282015" y="260648"/>
            <a:ext cx="846921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787" y="4693786"/>
            <a:ext cx="813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 = achieved the statement 	            \ = partly achieved 		. = not achieved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89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Bigger focus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Short sessions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Aimed at filling gaps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Afternoon Sessions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Intervention targets all levels of 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3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Parent session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Moved away from weekly sessions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Bigger focus on a wider range of experiences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Better transition into learning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Additional support offered this year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Reading / Writing / Maths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300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990033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3997</TotalTime>
  <Words>103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Whole School Changes</vt:lpstr>
      <vt:lpstr>Reporting To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Intervention </vt:lpstr>
      <vt:lpstr>New Parent session </vt:lpstr>
      <vt:lpstr>Communication</vt:lpstr>
      <vt:lpstr>Thank you!  Any questions…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2016/2017</dc:title>
  <dc:creator>Mr S Proctor</dc:creator>
  <cp:lastModifiedBy>Linsey</cp:lastModifiedBy>
  <cp:revision>57</cp:revision>
  <cp:lastPrinted>2017-09-04T14:29:09Z</cp:lastPrinted>
  <dcterms:created xsi:type="dcterms:W3CDTF">2016-08-31T07:27:06Z</dcterms:created>
  <dcterms:modified xsi:type="dcterms:W3CDTF">2018-02-21T15:02:24Z</dcterms:modified>
</cp:coreProperties>
</file>