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59CC-4712-4DF5-9DCF-DA889CFA799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1253-39CD-424A-A9FE-FB76F99428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67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59CC-4712-4DF5-9DCF-DA889CFA799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1253-39CD-424A-A9FE-FB76F99428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17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59CC-4712-4DF5-9DCF-DA889CFA799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1253-39CD-424A-A9FE-FB76F99428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0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59CC-4712-4DF5-9DCF-DA889CFA799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1253-39CD-424A-A9FE-FB76F99428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75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59CC-4712-4DF5-9DCF-DA889CFA799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1253-39CD-424A-A9FE-FB76F99428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44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59CC-4712-4DF5-9DCF-DA889CFA799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1253-39CD-424A-A9FE-FB76F99428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5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59CC-4712-4DF5-9DCF-DA889CFA799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1253-39CD-424A-A9FE-FB76F99428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34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59CC-4712-4DF5-9DCF-DA889CFA799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1253-39CD-424A-A9FE-FB76F99428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70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59CC-4712-4DF5-9DCF-DA889CFA799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1253-39CD-424A-A9FE-FB76F99428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213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59CC-4712-4DF5-9DCF-DA889CFA799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1253-39CD-424A-A9FE-FB76F99428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803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59CC-4712-4DF5-9DCF-DA889CFA799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1253-39CD-424A-A9FE-FB76F99428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591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259CC-4712-4DF5-9DCF-DA889CFA799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61253-39CD-424A-A9FE-FB76F99428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59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94703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      </a:t>
            </a:r>
            <a:r>
              <a:rPr lang="en-GB" sz="3600" b="1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Pirate writing.</a:t>
            </a:r>
            <a:endParaRPr lang="en-GB" sz="3600" b="1" u="sng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344"/>
            <a:ext cx="10515600" cy="5563673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Firstly have a look at a pirate picture. You could use one of the pictures on the next page or find one of your own.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Think of as many words as you can to describe the pirate.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Then say your sentence. You could start with …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The pirate is … He has …. She can ….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See if you can make your sentence longer using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     and </a:t>
            </a:r>
            <a:r>
              <a:rPr lang="en-GB" dirty="0" smtClean="0">
                <a:latin typeface="Comic Sans MS" panose="030F0702030302020204" pitchFamily="66" charset="0"/>
              </a:rPr>
              <a:t>or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because  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Use your sound mat to help you.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Don’t forget your finger spaces between  words.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Start with a capital letter and finish with a full stop.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" y="7937"/>
            <a:ext cx="998742" cy="1651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940" r="25533"/>
          <a:stretch/>
        </p:blipFill>
        <p:spPr>
          <a:xfrm>
            <a:off x="10979169" y="2230743"/>
            <a:ext cx="1118569" cy="1275041"/>
          </a:xfrm>
          <a:prstGeom prst="rect">
            <a:avLst/>
          </a:prstGeom>
        </p:spPr>
      </p:pic>
      <p:sp>
        <p:nvSpPr>
          <p:cNvPr id="6" name="AutoShape 2" descr="Phase 3 Sound Mat (teacher made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7306" t="3964" r="17449" b="5466"/>
          <a:stretch/>
        </p:blipFill>
        <p:spPr>
          <a:xfrm>
            <a:off x="7753081" y="4518296"/>
            <a:ext cx="1524692" cy="1058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19456" r="18827" b="19215"/>
          <a:stretch/>
        </p:blipFill>
        <p:spPr>
          <a:xfrm rot="16200000" flipV="1">
            <a:off x="9272154" y="5405383"/>
            <a:ext cx="755730" cy="342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b="79594"/>
          <a:stretch/>
        </p:blipFill>
        <p:spPr>
          <a:xfrm>
            <a:off x="10331721" y="6142723"/>
            <a:ext cx="1766017" cy="38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58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666"/>
          <a:stretch/>
        </p:blipFill>
        <p:spPr>
          <a:xfrm>
            <a:off x="5186743" y="128581"/>
            <a:ext cx="6842125" cy="6543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095" r="5563" b="7418"/>
          <a:stretch/>
        </p:blipFill>
        <p:spPr>
          <a:xfrm>
            <a:off x="-1" y="12465"/>
            <a:ext cx="4803821" cy="677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37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106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      Pirate writing.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Ryan</dc:creator>
  <cp:lastModifiedBy>Kate Ryan</cp:lastModifiedBy>
  <cp:revision>5</cp:revision>
  <dcterms:created xsi:type="dcterms:W3CDTF">2020-06-18T14:09:49Z</dcterms:created>
  <dcterms:modified xsi:type="dcterms:W3CDTF">2020-06-23T11:18:05Z</dcterms:modified>
</cp:coreProperties>
</file>