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4"/>
  </p:notesMasterIdLst>
  <p:sldIdLst>
    <p:sldId id="257" r:id="rId2"/>
    <p:sldId id="408" r:id="rId3"/>
    <p:sldId id="409" r:id="rId4"/>
    <p:sldId id="410" r:id="rId5"/>
    <p:sldId id="400" r:id="rId6"/>
    <p:sldId id="401" r:id="rId7"/>
    <p:sldId id="403" r:id="rId8"/>
    <p:sldId id="402" r:id="rId9"/>
    <p:sldId id="404" r:id="rId10"/>
    <p:sldId id="405" r:id="rId11"/>
    <p:sldId id="406" r:id="rId12"/>
    <p:sldId id="407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0391F0-3FF9-D2CD-B342-906CE2430F2B}" v="1229" dt="2021-08-18T20:40:39.703"/>
    <p1510:client id="{61178B7E-EC2C-079B-E497-7B2817BEC762}" v="1417" dt="2021-08-24T16:05:37.415"/>
    <p1510:client id="{672D5754-0E73-AFCD-EA9B-6F50785C8BF4}" v="2891" dt="2021-08-23T16:14:45.318"/>
    <p1510:client id="{6E15781C-47B2-5A66-E5AD-46E6FB8F995D}" v="3824" dt="2021-08-25T14:15:42.711"/>
    <p1510:client id="{9B48ADA7-7A58-D48A-55ED-B1D854128A7C}" v="240" dt="2022-09-21T12:15:44.411"/>
    <p1510:client id="{E638AD57-E017-7A77-65C2-1C3545FA29F7}" v="1284" dt="2021-09-16T10:37:15.0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24" autoAdjust="0"/>
    <p:restoredTop sz="94660"/>
  </p:normalViewPr>
  <p:slideViewPr>
    <p:cSldViewPr>
      <p:cViewPr varScale="1">
        <p:scale>
          <a:sx n="114" d="100"/>
          <a:sy n="114" d="100"/>
        </p:scale>
        <p:origin x="199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EF51A8-7945-4CFB-8AA5-2A78C7F4F62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F1820A-D203-4C49-8370-D4EC0BF9C22A}">
      <dgm:prSet/>
      <dgm:spPr/>
      <dgm:t>
        <a:bodyPr/>
        <a:lstStyle/>
        <a:p>
          <a:r>
            <a:rPr lang="en-GB"/>
            <a:t>1 Yellow card (5 seconds) </a:t>
          </a:r>
          <a:endParaRPr lang="en-US"/>
        </a:p>
      </dgm:t>
    </dgm:pt>
    <dgm:pt modelId="{BBF48952-B321-4195-8830-407D872DF6D0}" type="parTrans" cxnId="{9B226ADF-B707-47E2-A885-A0C72B3DB780}">
      <dgm:prSet/>
      <dgm:spPr/>
      <dgm:t>
        <a:bodyPr/>
        <a:lstStyle/>
        <a:p>
          <a:endParaRPr lang="en-US"/>
        </a:p>
      </dgm:t>
    </dgm:pt>
    <dgm:pt modelId="{1EB51A1B-C31A-4115-A571-EE882D47C1BD}" type="sibTrans" cxnId="{9B226ADF-B707-47E2-A885-A0C72B3DB780}">
      <dgm:prSet/>
      <dgm:spPr/>
      <dgm:t>
        <a:bodyPr/>
        <a:lstStyle/>
        <a:p>
          <a:endParaRPr lang="en-US"/>
        </a:p>
      </dgm:t>
    </dgm:pt>
    <dgm:pt modelId="{8F27FBE9-2DD9-42E6-926C-FCA2AAA4A722}">
      <dgm:prSet/>
      <dgm:spPr/>
      <dgm:t>
        <a:bodyPr/>
        <a:lstStyle/>
        <a:p>
          <a:r>
            <a:rPr lang="en-GB"/>
            <a:t>2 Second yellow cards (10 seconds) </a:t>
          </a:r>
          <a:endParaRPr lang="en-US"/>
        </a:p>
      </dgm:t>
    </dgm:pt>
    <dgm:pt modelId="{9BD55A6D-200D-437C-8244-72569BB97050}" type="parTrans" cxnId="{D3A06176-F7AE-460F-8483-9EC5F0C4C38A}">
      <dgm:prSet/>
      <dgm:spPr/>
      <dgm:t>
        <a:bodyPr/>
        <a:lstStyle/>
        <a:p>
          <a:endParaRPr lang="en-US"/>
        </a:p>
      </dgm:t>
    </dgm:pt>
    <dgm:pt modelId="{1536BF84-9278-4E39-B0D2-4E276620888E}" type="sibTrans" cxnId="{D3A06176-F7AE-460F-8483-9EC5F0C4C38A}">
      <dgm:prSet/>
      <dgm:spPr/>
      <dgm:t>
        <a:bodyPr/>
        <a:lstStyle/>
        <a:p>
          <a:endParaRPr lang="en-US"/>
        </a:p>
      </dgm:t>
    </dgm:pt>
    <dgm:pt modelId="{03B1FC96-5C35-49DA-B8BE-094B13EBE09B}">
      <dgm:prSet/>
      <dgm:spPr/>
      <dgm:t>
        <a:bodyPr/>
        <a:lstStyle/>
        <a:p>
          <a:r>
            <a:rPr lang="en-GB"/>
            <a:t>3 Red card (30 second intervention) </a:t>
          </a:r>
          <a:endParaRPr lang="en-US"/>
        </a:p>
      </dgm:t>
    </dgm:pt>
    <dgm:pt modelId="{BE58D706-65EE-42B9-B64B-EC7D025F3909}" type="parTrans" cxnId="{FD045A44-A66F-489C-870D-1602A27F2A3C}">
      <dgm:prSet/>
      <dgm:spPr/>
      <dgm:t>
        <a:bodyPr/>
        <a:lstStyle/>
        <a:p>
          <a:endParaRPr lang="en-US"/>
        </a:p>
      </dgm:t>
    </dgm:pt>
    <dgm:pt modelId="{07CDCF48-D493-4550-842F-EA6CC8CFC440}" type="sibTrans" cxnId="{FD045A44-A66F-489C-870D-1602A27F2A3C}">
      <dgm:prSet/>
      <dgm:spPr/>
      <dgm:t>
        <a:bodyPr/>
        <a:lstStyle/>
        <a:p>
          <a:endParaRPr lang="en-US"/>
        </a:p>
      </dgm:t>
    </dgm:pt>
    <dgm:pt modelId="{474B0D4D-A81B-4949-8636-589888E771C3}" type="pres">
      <dgm:prSet presAssocID="{A4EF51A8-7945-4CFB-8AA5-2A78C7F4F628}" presName="outerComposite" presStyleCnt="0">
        <dgm:presLayoutVars>
          <dgm:chMax val="5"/>
          <dgm:dir/>
          <dgm:resizeHandles val="exact"/>
        </dgm:presLayoutVars>
      </dgm:prSet>
      <dgm:spPr/>
    </dgm:pt>
    <dgm:pt modelId="{FE13AFB5-84ED-49ED-A57D-791C80AA60D5}" type="pres">
      <dgm:prSet presAssocID="{A4EF51A8-7945-4CFB-8AA5-2A78C7F4F628}" presName="dummyMaxCanvas" presStyleCnt="0">
        <dgm:presLayoutVars/>
      </dgm:prSet>
      <dgm:spPr/>
    </dgm:pt>
    <dgm:pt modelId="{2EE599E2-78A0-4D08-AD35-AB00A43362DC}" type="pres">
      <dgm:prSet presAssocID="{A4EF51A8-7945-4CFB-8AA5-2A78C7F4F628}" presName="ThreeNodes_1" presStyleLbl="node1" presStyleIdx="0" presStyleCnt="3">
        <dgm:presLayoutVars>
          <dgm:bulletEnabled val="1"/>
        </dgm:presLayoutVars>
      </dgm:prSet>
      <dgm:spPr/>
    </dgm:pt>
    <dgm:pt modelId="{99DCB221-07B3-4F7A-9E4A-9CAEBFF6B7FE}" type="pres">
      <dgm:prSet presAssocID="{A4EF51A8-7945-4CFB-8AA5-2A78C7F4F628}" presName="ThreeNodes_2" presStyleLbl="node1" presStyleIdx="1" presStyleCnt="3">
        <dgm:presLayoutVars>
          <dgm:bulletEnabled val="1"/>
        </dgm:presLayoutVars>
      </dgm:prSet>
      <dgm:spPr/>
    </dgm:pt>
    <dgm:pt modelId="{B2B937F1-10D0-4973-9083-24BAE3D41CE4}" type="pres">
      <dgm:prSet presAssocID="{A4EF51A8-7945-4CFB-8AA5-2A78C7F4F628}" presName="ThreeNodes_3" presStyleLbl="node1" presStyleIdx="2" presStyleCnt="3">
        <dgm:presLayoutVars>
          <dgm:bulletEnabled val="1"/>
        </dgm:presLayoutVars>
      </dgm:prSet>
      <dgm:spPr/>
    </dgm:pt>
    <dgm:pt modelId="{A10ECE95-D725-4094-84EE-BC93B757D587}" type="pres">
      <dgm:prSet presAssocID="{A4EF51A8-7945-4CFB-8AA5-2A78C7F4F628}" presName="ThreeConn_1-2" presStyleLbl="fgAccFollowNode1" presStyleIdx="0" presStyleCnt="2">
        <dgm:presLayoutVars>
          <dgm:bulletEnabled val="1"/>
        </dgm:presLayoutVars>
      </dgm:prSet>
      <dgm:spPr/>
    </dgm:pt>
    <dgm:pt modelId="{61DFAF9A-FF98-422F-A7A4-A6C292DC5B1B}" type="pres">
      <dgm:prSet presAssocID="{A4EF51A8-7945-4CFB-8AA5-2A78C7F4F628}" presName="ThreeConn_2-3" presStyleLbl="fgAccFollowNode1" presStyleIdx="1" presStyleCnt="2">
        <dgm:presLayoutVars>
          <dgm:bulletEnabled val="1"/>
        </dgm:presLayoutVars>
      </dgm:prSet>
      <dgm:spPr/>
    </dgm:pt>
    <dgm:pt modelId="{6485E34C-3A67-4268-B790-680F2F68A15C}" type="pres">
      <dgm:prSet presAssocID="{A4EF51A8-7945-4CFB-8AA5-2A78C7F4F628}" presName="ThreeNodes_1_text" presStyleLbl="node1" presStyleIdx="2" presStyleCnt="3">
        <dgm:presLayoutVars>
          <dgm:bulletEnabled val="1"/>
        </dgm:presLayoutVars>
      </dgm:prSet>
      <dgm:spPr/>
    </dgm:pt>
    <dgm:pt modelId="{A585DDB9-0D49-4AD0-AF90-3360658A64A5}" type="pres">
      <dgm:prSet presAssocID="{A4EF51A8-7945-4CFB-8AA5-2A78C7F4F628}" presName="ThreeNodes_2_text" presStyleLbl="node1" presStyleIdx="2" presStyleCnt="3">
        <dgm:presLayoutVars>
          <dgm:bulletEnabled val="1"/>
        </dgm:presLayoutVars>
      </dgm:prSet>
      <dgm:spPr/>
    </dgm:pt>
    <dgm:pt modelId="{12FC9DC2-8062-45C5-8798-0794C2174C2F}" type="pres">
      <dgm:prSet presAssocID="{A4EF51A8-7945-4CFB-8AA5-2A78C7F4F628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1D54C1B-2127-4FC7-8580-237174705BEC}" type="presOf" srcId="{03B1FC96-5C35-49DA-B8BE-094B13EBE09B}" destId="{B2B937F1-10D0-4973-9083-24BAE3D41CE4}" srcOrd="0" destOrd="0" presId="urn:microsoft.com/office/officeart/2005/8/layout/vProcess5"/>
    <dgm:cxn modelId="{E6795333-A1A4-4C96-816A-C834CF689313}" type="presOf" srcId="{03B1FC96-5C35-49DA-B8BE-094B13EBE09B}" destId="{12FC9DC2-8062-45C5-8798-0794C2174C2F}" srcOrd="1" destOrd="0" presId="urn:microsoft.com/office/officeart/2005/8/layout/vProcess5"/>
    <dgm:cxn modelId="{FD045A44-A66F-489C-870D-1602A27F2A3C}" srcId="{A4EF51A8-7945-4CFB-8AA5-2A78C7F4F628}" destId="{03B1FC96-5C35-49DA-B8BE-094B13EBE09B}" srcOrd="2" destOrd="0" parTransId="{BE58D706-65EE-42B9-B64B-EC7D025F3909}" sibTransId="{07CDCF48-D493-4550-842F-EA6CC8CFC440}"/>
    <dgm:cxn modelId="{7F56914C-36FD-47A8-9963-02539C3D11D3}" type="presOf" srcId="{41F1820A-D203-4C49-8370-D4EC0BF9C22A}" destId="{6485E34C-3A67-4268-B790-680F2F68A15C}" srcOrd="1" destOrd="0" presId="urn:microsoft.com/office/officeart/2005/8/layout/vProcess5"/>
    <dgm:cxn modelId="{3F724051-B48F-42D9-B899-C271CA22F504}" type="presOf" srcId="{8F27FBE9-2DD9-42E6-926C-FCA2AAA4A722}" destId="{A585DDB9-0D49-4AD0-AF90-3360658A64A5}" srcOrd="1" destOrd="0" presId="urn:microsoft.com/office/officeart/2005/8/layout/vProcess5"/>
    <dgm:cxn modelId="{D3A06176-F7AE-460F-8483-9EC5F0C4C38A}" srcId="{A4EF51A8-7945-4CFB-8AA5-2A78C7F4F628}" destId="{8F27FBE9-2DD9-42E6-926C-FCA2AAA4A722}" srcOrd="1" destOrd="0" parTransId="{9BD55A6D-200D-437C-8244-72569BB97050}" sibTransId="{1536BF84-9278-4E39-B0D2-4E276620888E}"/>
    <dgm:cxn modelId="{DB58AC83-3E7A-46B6-88D6-DD4D3C8EF3A5}" type="presOf" srcId="{41F1820A-D203-4C49-8370-D4EC0BF9C22A}" destId="{2EE599E2-78A0-4D08-AD35-AB00A43362DC}" srcOrd="0" destOrd="0" presId="urn:microsoft.com/office/officeart/2005/8/layout/vProcess5"/>
    <dgm:cxn modelId="{DBEA53A0-446F-4859-8C14-AFE0C4FC588D}" type="presOf" srcId="{A4EF51A8-7945-4CFB-8AA5-2A78C7F4F628}" destId="{474B0D4D-A81B-4949-8636-589888E771C3}" srcOrd="0" destOrd="0" presId="urn:microsoft.com/office/officeart/2005/8/layout/vProcess5"/>
    <dgm:cxn modelId="{CE5B7CA5-D6A5-4465-8F47-75F112ADA00F}" type="presOf" srcId="{1536BF84-9278-4E39-B0D2-4E276620888E}" destId="{61DFAF9A-FF98-422F-A7A4-A6C292DC5B1B}" srcOrd="0" destOrd="0" presId="urn:microsoft.com/office/officeart/2005/8/layout/vProcess5"/>
    <dgm:cxn modelId="{9B226ADF-B707-47E2-A885-A0C72B3DB780}" srcId="{A4EF51A8-7945-4CFB-8AA5-2A78C7F4F628}" destId="{41F1820A-D203-4C49-8370-D4EC0BF9C22A}" srcOrd="0" destOrd="0" parTransId="{BBF48952-B321-4195-8830-407D872DF6D0}" sibTransId="{1EB51A1B-C31A-4115-A571-EE882D47C1BD}"/>
    <dgm:cxn modelId="{7D11B4E7-3016-41A5-B22A-4F90EC51AC53}" type="presOf" srcId="{8F27FBE9-2DD9-42E6-926C-FCA2AAA4A722}" destId="{99DCB221-07B3-4F7A-9E4A-9CAEBFF6B7FE}" srcOrd="0" destOrd="0" presId="urn:microsoft.com/office/officeart/2005/8/layout/vProcess5"/>
    <dgm:cxn modelId="{6269EAFA-1608-426A-969B-CE0296AB36CE}" type="presOf" srcId="{1EB51A1B-C31A-4115-A571-EE882D47C1BD}" destId="{A10ECE95-D725-4094-84EE-BC93B757D587}" srcOrd="0" destOrd="0" presId="urn:microsoft.com/office/officeart/2005/8/layout/vProcess5"/>
    <dgm:cxn modelId="{60CA5427-72EA-4B4C-B600-A5C3E09B0AAB}" type="presParOf" srcId="{474B0D4D-A81B-4949-8636-589888E771C3}" destId="{FE13AFB5-84ED-49ED-A57D-791C80AA60D5}" srcOrd="0" destOrd="0" presId="urn:microsoft.com/office/officeart/2005/8/layout/vProcess5"/>
    <dgm:cxn modelId="{3217328F-96BD-4550-B97E-B236122BE560}" type="presParOf" srcId="{474B0D4D-A81B-4949-8636-589888E771C3}" destId="{2EE599E2-78A0-4D08-AD35-AB00A43362DC}" srcOrd="1" destOrd="0" presId="urn:microsoft.com/office/officeart/2005/8/layout/vProcess5"/>
    <dgm:cxn modelId="{1BB2C111-EA39-441E-95B8-68C13E5FD84E}" type="presParOf" srcId="{474B0D4D-A81B-4949-8636-589888E771C3}" destId="{99DCB221-07B3-4F7A-9E4A-9CAEBFF6B7FE}" srcOrd="2" destOrd="0" presId="urn:microsoft.com/office/officeart/2005/8/layout/vProcess5"/>
    <dgm:cxn modelId="{F3067FC1-01FF-4DF7-B45D-DE24292D2CC0}" type="presParOf" srcId="{474B0D4D-A81B-4949-8636-589888E771C3}" destId="{B2B937F1-10D0-4973-9083-24BAE3D41CE4}" srcOrd="3" destOrd="0" presId="urn:microsoft.com/office/officeart/2005/8/layout/vProcess5"/>
    <dgm:cxn modelId="{73858EB1-4F3D-4C6D-84F3-12DF5FFB96E2}" type="presParOf" srcId="{474B0D4D-A81B-4949-8636-589888E771C3}" destId="{A10ECE95-D725-4094-84EE-BC93B757D587}" srcOrd="4" destOrd="0" presId="urn:microsoft.com/office/officeart/2005/8/layout/vProcess5"/>
    <dgm:cxn modelId="{07414AC2-F4CF-40E5-8874-EB9EAD4E5398}" type="presParOf" srcId="{474B0D4D-A81B-4949-8636-589888E771C3}" destId="{61DFAF9A-FF98-422F-A7A4-A6C292DC5B1B}" srcOrd="5" destOrd="0" presId="urn:microsoft.com/office/officeart/2005/8/layout/vProcess5"/>
    <dgm:cxn modelId="{E30A4102-9AED-42FC-BBF8-BDACE3DC9A06}" type="presParOf" srcId="{474B0D4D-A81B-4949-8636-589888E771C3}" destId="{6485E34C-3A67-4268-B790-680F2F68A15C}" srcOrd="6" destOrd="0" presId="urn:microsoft.com/office/officeart/2005/8/layout/vProcess5"/>
    <dgm:cxn modelId="{681449E3-E940-41A8-911C-BABFEE0A8F1D}" type="presParOf" srcId="{474B0D4D-A81B-4949-8636-589888E771C3}" destId="{A585DDB9-0D49-4AD0-AF90-3360658A64A5}" srcOrd="7" destOrd="0" presId="urn:microsoft.com/office/officeart/2005/8/layout/vProcess5"/>
    <dgm:cxn modelId="{ACEB91F6-FAB1-41E0-9502-0D787E8BB2FF}" type="presParOf" srcId="{474B0D4D-A81B-4949-8636-589888E771C3}" destId="{12FC9DC2-8062-45C5-8798-0794C2174C2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E18F8D-F296-475C-8B46-4432E87654E3}" type="doc">
      <dgm:prSet loTypeId="urn:microsoft.com/office/officeart/2005/8/layout/process2" loCatId="process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en-US"/>
        </a:p>
      </dgm:t>
    </dgm:pt>
    <dgm:pt modelId="{F97E8799-BAF2-46DF-A03E-89CD43D09692}">
      <dgm:prSet/>
      <dgm:spPr/>
      <dgm:t>
        <a:bodyPr/>
        <a:lstStyle/>
        <a:p>
          <a:r>
            <a:rPr lang="en-GB"/>
            <a:t>I’ve noticed …. (the poor behaviour) </a:t>
          </a:r>
          <a:endParaRPr lang="en-US"/>
        </a:p>
      </dgm:t>
    </dgm:pt>
    <dgm:pt modelId="{362B5BCD-553F-4DC8-BBAE-CDCE333F5815}" type="parTrans" cxnId="{54C4CC3D-BD53-463D-860D-E6C41BD52923}">
      <dgm:prSet/>
      <dgm:spPr/>
      <dgm:t>
        <a:bodyPr/>
        <a:lstStyle/>
        <a:p>
          <a:endParaRPr lang="en-US"/>
        </a:p>
      </dgm:t>
    </dgm:pt>
    <dgm:pt modelId="{3DEF3254-3E31-47FA-88D4-B3F53300518C}" type="sibTrans" cxnId="{54C4CC3D-BD53-463D-860D-E6C41BD52923}">
      <dgm:prSet/>
      <dgm:spPr/>
      <dgm:t>
        <a:bodyPr/>
        <a:lstStyle/>
        <a:p>
          <a:endParaRPr lang="en-US"/>
        </a:p>
      </dgm:t>
    </dgm:pt>
    <dgm:pt modelId="{FD926D26-9C70-42A6-8154-087A470C18A2}">
      <dgm:prSet/>
      <dgm:spPr/>
      <dgm:t>
        <a:bodyPr/>
        <a:lstStyle/>
        <a:p>
          <a:r>
            <a:rPr lang="en-GB"/>
            <a:t>This means you have broken our school rule of (Respect/Ready/Safe)</a:t>
          </a:r>
          <a:endParaRPr lang="en-US"/>
        </a:p>
      </dgm:t>
    </dgm:pt>
    <dgm:pt modelId="{53BF6285-B617-46F0-AACC-30F6FBF85C57}" type="parTrans" cxnId="{2FE18372-0D6E-4073-B707-F07D76B135C8}">
      <dgm:prSet/>
      <dgm:spPr/>
      <dgm:t>
        <a:bodyPr/>
        <a:lstStyle/>
        <a:p>
          <a:endParaRPr lang="en-US"/>
        </a:p>
      </dgm:t>
    </dgm:pt>
    <dgm:pt modelId="{90937711-045D-4D09-8FFD-68597719CC7F}" type="sibTrans" cxnId="{2FE18372-0D6E-4073-B707-F07D76B135C8}">
      <dgm:prSet/>
      <dgm:spPr/>
      <dgm:t>
        <a:bodyPr/>
        <a:lstStyle/>
        <a:p>
          <a:endParaRPr lang="en-US"/>
        </a:p>
      </dgm:t>
    </dgm:pt>
    <dgm:pt modelId="{2757BBE4-9BB4-4648-9CBF-E3F6E19009A9}">
      <dgm:prSet/>
      <dgm:spPr/>
      <dgm:t>
        <a:bodyPr/>
        <a:lstStyle/>
        <a:p>
          <a:r>
            <a:rPr lang="en-GB"/>
            <a:t>You have chosen (state the consequence) </a:t>
          </a:r>
          <a:endParaRPr lang="en-US"/>
        </a:p>
      </dgm:t>
    </dgm:pt>
    <dgm:pt modelId="{3062D713-BFD8-4C53-907F-936A792C1AF5}" type="parTrans" cxnId="{38D60C33-D49B-4AF3-A27E-B14F76101C12}">
      <dgm:prSet/>
      <dgm:spPr/>
      <dgm:t>
        <a:bodyPr/>
        <a:lstStyle/>
        <a:p>
          <a:endParaRPr lang="en-US"/>
        </a:p>
      </dgm:t>
    </dgm:pt>
    <dgm:pt modelId="{2E1AF8D1-393E-4AE9-81AA-DA1B7013CC84}" type="sibTrans" cxnId="{38D60C33-D49B-4AF3-A27E-B14F76101C12}">
      <dgm:prSet/>
      <dgm:spPr/>
      <dgm:t>
        <a:bodyPr/>
        <a:lstStyle/>
        <a:p>
          <a:endParaRPr lang="en-US"/>
        </a:p>
      </dgm:t>
    </dgm:pt>
    <dgm:pt modelId="{C3591FEA-8420-452C-AC2B-4E252ECF8B1A}">
      <dgm:prSet/>
      <dgm:spPr/>
      <dgm:t>
        <a:bodyPr/>
        <a:lstStyle/>
        <a:p>
          <a:r>
            <a:rPr lang="en-GB"/>
            <a:t>Do you remember last week/ yesterday/ earlier when you (state positive) ? That's the person I need to see today.</a:t>
          </a:r>
          <a:endParaRPr lang="en-US"/>
        </a:p>
      </dgm:t>
    </dgm:pt>
    <dgm:pt modelId="{628DF981-85AC-444E-87D3-2BF29F4F7F21}" type="parTrans" cxnId="{1E8D7E93-E9A4-454D-8A75-BBFF178D1332}">
      <dgm:prSet/>
      <dgm:spPr/>
      <dgm:t>
        <a:bodyPr/>
        <a:lstStyle/>
        <a:p>
          <a:endParaRPr lang="en-US"/>
        </a:p>
      </dgm:t>
    </dgm:pt>
    <dgm:pt modelId="{96F9A933-FC15-4FA5-B706-EAB219F4878D}" type="sibTrans" cxnId="{1E8D7E93-E9A4-454D-8A75-BBFF178D1332}">
      <dgm:prSet/>
      <dgm:spPr/>
      <dgm:t>
        <a:bodyPr/>
        <a:lstStyle/>
        <a:p>
          <a:endParaRPr lang="en-US"/>
        </a:p>
      </dgm:t>
    </dgm:pt>
    <dgm:pt modelId="{59228BDB-843C-4FC9-AE5D-3F05EF45D965}">
      <dgm:prSet/>
      <dgm:spPr/>
      <dgm:t>
        <a:bodyPr/>
        <a:lstStyle/>
        <a:p>
          <a:r>
            <a:rPr lang="en-GB"/>
            <a:t>Thank you for listening</a:t>
          </a:r>
          <a:endParaRPr lang="en-US"/>
        </a:p>
      </dgm:t>
    </dgm:pt>
    <dgm:pt modelId="{66B988A3-93EE-48B9-85A2-11E754C5BFE9}" type="parTrans" cxnId="{43713822-A733-4A75-BB7D-80811F85DE46}">
      <dgm:prSet/>
      <dgm:spPr/>
      <dgm:t>
        <a:bodyPr/>
        <a:lstStyle/>
        <a:p>
          <a:endParaRPr lang="en-US"/>
        </a:p>
      </dgm:t>
    </dgm:pt>
    <dgm:pt modelId="{8402D8D6-E357-48DC-8849-FB7E642951AF}" type="sibTrans" cxnId="{43713822-A733-4A75-BB7D-80811F85DE46}">
      <dgm:prSet/>
      <dgm:spPr/>
      <dgm:t>
        <a:bodyPr/>
        <a:lstStyle/>
        <a:p>
          <a:endParaRPr lang="en-US"/>
        </a:p>
      </dgm:t>
    </dgm:pt>
    <dgm:pt modelId="{0B3EF7C1-2439-4F45-AB7F-2C944F0F6C8D}">
      <dgm:prSet/>
      <dgm:spPr/>
      <dgm:t>
        <a:bodyPr/>
        <a:lstStyle/>
        <a:p>
          <a:r>
            <a:rPr lang="en-GB"/>
            <a:t>Walk away.</a:t>
          </a:r>
          <a:endParaRPr lang="en-US"/>
        </a:p>
      </dgm:t>
    </dgm:pt>
    <dgm:pt modelId="{894D245D-1030-45A4-BAF4-A61C5A05CC67}" type="parTrans" cxnId="{60EC41C0-0752-4396-902A-8FBC95A4E152}">
      <dgm:prSet/>
      <dgm:spPr/>
      <dgm:t>
        <a:bodyPr/>
        <a:lstStyle/>
        <a:p>
          <a:endParaRPr lang="en-US"/>
        </a:p>
      </dgm:t>
    </dgm:pt>
    <dgm:pt modelId="{1E410A55-A819-4A0A-BCE9-CDA367E30CED}" type="sibTrans" cxnId="{60EC41C0-0752-4396-902A-8FBC95A4E152}">
      <dgm:prSet/>
      <dgm:spPr/>
      <dgm:t>
        <a:bodyPr/>
        <a:lstStyle/>
        <a:p>
          <a:endParaRPr lang="en-US"/>
        </a:p>
      </dgm:t>
    </dgm:pt>
    <dgm:pt modelId="{8ABDC420-FF77-4F9C-9A4F-9A3B42A8326F}">
      <dgm:prSet/>
      <dgm:spPr/>
      <dgm:t>
        <a:bodyPr/>
        <a:lstStyle/>
        <a:p>
          <a:r>
            <a:rPr lang="en-GB"/>
            <a:t>Praise 3!</a:t>
          </a:r>
          <a:endParaRPr lang="en-US"/>
        </a:p>
      </dgm:t>
    </dgm:pt>
    <dgm:pt modelId="{5C5F0110-F836-42AF-9024-88B6F93FB709}" type="parTrans" cxnId="{3A4BED9E-932D-4EF2-8DF3-330390EDD561}">
      <dgm:prSet/>
      <dgm:spPr/>
      <dgm:t>
        <a:bodyPr/>
        <a:lstStyle/>
        <a:p>
          <a:endParaRPr lang="en-US"/>
        </a:p>
      </dgm:t>
    </dgm:pt>
    <dgm:pt modelId="{A0F0EF1E-D4D9-4B60-B85D-A9144BAB7257}" type="sibTrans" cxnId="{3A4BED9E-932D-4EF2-8DF3-330390EDD561}">
      <dgm:prSet/>
      <dgm:spPr/>
      <dgm:t>
        <a:bodyPr/>
        <a:lstStyle/>
        <a:p>
          <a:endParaRPr lang="en-US"/>
        </a:p>
      </dgm:t>
    </dgm:pt>
    <dgm:pt modelId="{2BE4A7DF-EB82-4E45-B23D-5D6E520904A1}" type="pres">
      <dgm:prSet presAssocID="{A0E18F8D-F296-475C-8B46-4432E87654E3}" presName="linearFlow" presStyleCnt="0">
        <dgm:presLayoutVars>
          <dgm:resizeHandles val="exact"/>
        </dgm:presLayoutVars>
      </dgm:prSet>
      <dgm:spPr/>
    </dgm:pt>
    <dgm:pt modelId="{D24E64E8-8F4D-4B0D-B87D-1201B170BDBC}" type="pres">
      <dgm:prSet presAssocID="{F97E8799-BAF2-46DF-A03E-89CD43D09692}" presName="node" presStyleLbl="node1" presStyleIdx="0" presStyleCnt="7">
        <dgm:presLayoutVars>
          <dgm:bulletEnabled val="1"/>
        </dgm:presLayoutVars>
      </dgm:prSet>
      <dgm:spPr/>
    </dgm:pt>
    <dgm:pt modelId="{05653700-5B6F-4DA3-8603-F386FDE1A2B3}" type="pres">
      <dgm:prSet presAssocID="{3DEF3254-3E31-47FA-88D4-B3F53300518C}" presName="sibTrans" presStyleLbl="sibTrans2D1" presStyleIdx="0" presStyleCnt="6"/>
      <dgm:spPr/>
    </dgm:pt>
    <dgm:pt modelId="{F4395D69-D930-45B1-B32A-0CCE325C2D2F}" type="pres">
      <dgm:prSet presAssocID="{3DEF3254-3E31-47FA-88D4-B3F53300518C}" presName="connectorText" presStyleLbl="sibTrans2D1" presStyleIdx="0" presStyleCnt="6"/>
      <dgm:spPr/>
    </dgm:pt>
    <dgm:pt modelId="{323DF492-D4D9-4471-924A-872B5BF9CD6D}" type="pres">
      <dgm:prSet presAssocID="{FD926D26-9C70-42A6-8154-087A470C18A2}" presName="node" presStyleLbl="node1" presStyleIdx="1" presStyleCnt="7">
        <dgm:presLayoutVars>
          <dgm:bulletEnabled val="1"/>
        </dgm:presLayoutVars>
      </dgm:prSet>
      <dgm:spPr/>
    </dgm:pt>
    <dgm:pt modelId="{E34B24D9-59C9-4271-91FA-FFF06A862E36}" type="pres">
      <dgm:prSet presAssocID="{90937711-045D-4D09-8FFD-68597719CC7F}" presName="sibTrans" presStyleLbl="sibTrans2D1" presStyleIdx="1" presStyleCnt="6"/>
      <dgm:spPr/>
    </dgm:pt>
    <dgm:pt modelId="{E76036B8-BA8D-4414-8356-2FE70634FFA0}" type="pres">
      <dgm:prSet presAssocID="{90937711-045D-4D09-8FFD-68597719CC7F}" presName="connectorText" presStyleLbl="sibTrans2D1" presStyleIdx="1" presStyleCnt="6"/>
      <dgm:spPr/>
    </dgm:pt>
    <dgm:pt modelId="{98C5E33D-2D2B-483F-A183-46E0BAF451EA}" type="pres">
      <dgm:prSet presAssocID="{2757BBE4-9BB4-4648-9CBF-E3F6E19009A9}" presName="node" presStyleLbl="node1" presStyleIdx="2" presStyleCnt="7">
        <dgm:presLayoutVars>
          <dgm:bulletEnabled val="1"/>
        </dgm:presLayoutVars>
      </dgm:prSet>
      <dgm:spPr/>
    </dgm:pt>
    <dgm:pt modelId="{0AA3CD7A-FDEF-490C-90CC-0E54A0601781}" type="pres">
      <dgm:prSet presAssocID="{2E1AF8D1-393E-4AE9-81AA-DA1B7013CC84}" presName="sibTrans" presStyleLbl="sibTrans2D1" presStyleIdx="2" presStyleCnt="6"/>
      <dgm:spPr/>
    </dgm:pt>
    <dgm:pt modelId="{DC13315B-52FE-43A1-B942-B176EA536813}" type="pres">
      <dgm:prSet presAssocID="{2E1AF8D1-393E-4AE9-81AA-DA1B7013CC84}" presName="connectorText" presStyleLbl="sibTrans2D1" presStyleIdx="2" presStyleCnt="6"/>
      <dgm:spPr/>
    </dgm:pt>
    <dgm:pt modelId="{DBA09D1F-0F81-46DA-8838-0F5EE3A642AD}" type="pres">
      <dgm:prSet presAssocID="{C3591FEA-8420-452C-AC2B-4E252ECF8B1A}" presName="node" presStyleLbl="node1" presStyleIdx="3" presStyleCnt="7">
        <dgm:presLayoutVars>
          <dgm:bulletEnabled val="1"/>
        </dgm:presLayoutVars>
      </dgm:prSet>
      <dgm:spPr/>
    </dgm:pt>
    <dgm:pt modelId="{2630A6E8-E0CC-427F-8DCD-48C66460EFE8}" type="pres">
      <dgm:prSet presAssocID="{96F9A933-FC15-4FA5-B706-EAB219F4878D}" presName="sibTrans" presStyleLbl="sibTrans2D1" presStyleIdx="3" presStyleCnt="6"/>
      <dgm:spPr/>
    </dgm:pt>
    <dgm:pt modelId="{92380724-D23E-41CB-BEC6-C4EBE77ADB57}" type="pres">
      <dgm:prSet presAssocID="{96F9A933-FC15-4FA5-B706-EAB219F4878D}" presName="connectorText" presStyleLbl="sibTrans2D1" presStyleIdx="3" presStyleCnt="6"/>
      <dgm:spPr/>
    </dgm:pt>
    <dgm:pt modelId="{13606EB2-4C2C-4603-A7F2-4BF1EEF944A7}" type="pres">
      <dgm:prSet presAssocID="{59228BDB-843C-4FC9-AE5D-3F05EF45D965}" presName="node" presStyleLbl="node1" presStyleIdx="4" presStyleCnt="7">
        <dgm:presLayoutVars>
          <dgm:bulletEnabled val="1"/>
        </dgm:presLayoutVars>
      </dgm:prSet>
      <dgm:spPr/>
    </dgm:pt>
    <dgm:pt modelId="{08094BE7-13BC-47F9-B2B0-A7051100AD4E}" type="pres">
      <dgm:prSet presAssocID="{8402D8D6-E357-48DC-8849-FB7E642951AF}" presName="sibTrans" presStyleLbl="sibTrans2D1" presStyleIdx="4" presStyleCnt="6"/>
      <dgm:spPr/>
    </dgm:pt>
    <dgm:pt modelId="{478B6FB7-EA24-4FFB-A602-6AFEA2A655A6}" type="pres">
      <dgm:prSet presAssocID="{8402D8D6-E357-48DC-8849-FB7E642951AF}" presName="connectorText" presStyleLbl="sibTrans2D1" presStyleIdx="4" presStyleCnt="6"/>
      <dgm:spPr/>
    </dgm:pt>
    <dgm:pt modelId="{3EC2AE5B-393C-454F-9722-E92DEB4C907E}" type="pres">
      <dgm:prSet presAssocID="{0B3EF7C1-2439-4F45-AB7F-2C944F0F6C8D}" presName="node" presStyleLbl="node1" presStyleIdx="5" presStyleCnt="7">
        <dgm:presLayoutVars>
          <dgm:bulletEnabled val="1"/>
        </dgm:presLayoutVars>
      </dgm:prSet>
      <dgm:spPr/>
    </dgm:pt>
    <dgm:pt modelId="{AD6D7166-AB90-4ACF-AAF8-4EC91320F297}" type="pres">
      <dgm:prSet presAssocID="{1E410A55-A819-4A0A-BCE9-CDA367E30CED}" presName="sibTrans" presStyleLbl="sibTrans2D1" presStyleIdx="5" presStyleCnt="6"/>
      <dgm:spPr/>
    </dgm:pt>
    <dgm:pt modelId="{4A0B34A1-1ACB-4737-9425-8FCA4B511F1F}" type="pres">
      <dgm:prSet presAssocID="{1E410A55-A819-4A0A-BCE9-CDA367E30CED}" presName="connectorText" presStyleLbl="sibTrans2D1" presStyleIdx="5" presStyleCnt="6"/>
      <dgm:spPr/>
    </dgm:pt>
    <dgm:pt modelId="{F2898022-9781-483D-A650-C7F2B7556E5C}" type="pres">
      <dgm:prSet presAssocID="{8ABDC420-FF77-4F9C-9A4F-9A3B42A8326F}" presName="node" presStyleLbl="node1" presStyleIdx="6" presStyleCnt="7">
        <dgm:presLayoutVars>
          <dgm:bulletEnabled val="1"/>
        </dgm:presLayoutVars>
      </dgm:prSet>
      <dgm:spPr/>
    </dgm:pt>
  </dgm:ptLst>
  <dgm:cxnLst>
    <dgm:cxn modelId="{E819F10F-6C08-4FFF-AF2D-9E10CD1C3314}" type="presOf" srcId="{C3591FEA-8420-452C-AC2B-4E252ECF8B1A}" destId="{DBA09D1F-0F81-46DA-8838-0F5EE3A642AD}" srcOrd="0" destOrd="0" presId="urn:microsoft.com/office/officeart/2005/8/layout/process2"/>
    <dgm:cxn modelId="{39AD141D-6D1F-4DAE-8964-E16F12BBFCD6}" type="presOf" srcId="{1E410A55-A819-4A0A-BCE9-CDA367E30CED}" destId="{4A0B34A1-1ACB-4737-9425-8FCA4B511F1F}" srcOrd="1" destOrd="0" presId="urn:microsoft.com/office/officeart/2005/8/layout/process2"/>
    <dgm:cxn modelId="{43713822-A733-4A75-BB7D-80811F85DE46}" srcId="{A0E18F8D-F296-475C-8B46-4432E87654E3}" destId="{59228BDB-843C-4FC9-AE5D-3F05EF45D965}" srcOrd="4" destOrd="0" parTransId="{66B988A3-93EE-48B9-85A2-11E754C5BFE9}" sibTransId="{8402D8D6-E357-48DC-8849-FB7E642951AF}"/>
    <dgm:cxn modelId="{326D6B24-5F45-4A57-8049-73C689AB5AFD}" type="presOf" srcId="{90937711-045D-4D09-8FFD-68597719CC7F}" destId="{E34B24D9-59C9-4271-91FA-FFF06A862E36}" srcOrd="0" destOrd="0" presId="urn:microsoft.com/office/officeart/2005/8/layout/process2"/>
    <dgm:cxn modelId="{38D60C33-D49B-4AF3-A27E-B14F76101C12}" srcId="{A0E18F8D-F296-475C-8B46-4432E87654E3}" destId="{2757BBE4-9BB4-4648-9CBF-E3F6E19009A9}" srcOrd="2" destOrd="0" parTransId="{3062D713-BFD8-4C53-907F-936A792C1AF5}" sibTransId="{2E1AF8D1-393E-4AE9-81AA-DA1B7013CC84}"/>
    <dgm:cxn modelId="{54C4CC3D-BD53-463D-860D-E6C41BD52923}" srcId="{A0E18F8D-F296-475C-8B46-4432E87654E3}" destId="{F97E8799-BAF2-46DF-A03E-89CD43D09692}" srcOrd="0" destOrd="0" parTransId="{362B5BCD-553F-4DC8-BBAE-CDCE333F5815}" sibTransId="{3DEF3254-3E31-47FA-88D4-B3F53300518C}"/>
    <dgm:cxn modelId="{09C38761-6286-4975-BF60-CC7C3A66E1E6}" type="presOf" srcId="{FD926D26-9C70-42A6-8154-087A470C18A2}" destId="{323DF492-D4D9-4471-924A-872B5BF9CD6D}" srcOrd="0" destOrd="0" presId="urn:microsoft.com/office/officeart/2005/8/layout/process2"/>
    <dgm:cxn modelId="{AB3A766A-9D9F-45E9-A97C-06AD485127A8}" type="presOf" srcId="{1E410A55-A819-4A0A-BCE9-CDA367E30CED}" destId="{AD6D7166-AB90-4ACF-AAF8-4EC91320F297}" srcOrd="0" destOrd="0" presId="urn:microsoft.com/office/officeart/2005/8/layout/process2"/>
    <dgm:cxn modelId="{FCE56270-ACAD-41AB-9DAC-B9EA470FEF97}" type="presOf" srcId="{A0E18F8D-F296-475C-8B46-4432E87654E3}" destId="{2BE4A7DF-EB82-4E45-B23D-5D6E520904A1}" srcOrd="0" destOrd="0" presId="urn:microsoft.com/office/officeart/2005/8/layout/process2"/>
    <dgm:cxn modelId="{8BD70952-5676-48E4-89AA-80B20CCD17B0}" type="presOf" srcId="{F97E8799-BAF2-46DF-A03E-89CD43D09692}" destId="{D24E64E8-8F4D-4B0D-B87D-1201B170BDBC}" srcOrd="0" destOrd="0" presId="urn:microsoft.com/office/officeart/2005/8/layout/process2"/>
    <dgm:cxn modelId="{2FE18372-0D6E-4073-B707-F07D76B135C8}" srcId="{A0E18F8D-F296-475C-8B46-4432E87654E3}" destId="{FD926D26-9C70-42A6-8154-087A470C18A2}" srcOrd="1" destOrd="0" parTransId="{53BF6285-B617-46F0-AACC-30F6FBF85C57}" sibTransId="{90937711-045D-4D09-8FFD-68597719CC7F}"/>
    <dgm:cxn modelId="{A302107A-23E4-4AF9-B4F4-A483E78E6F5E}" type="presOf" srcId="{96F9A933-FC15-4FA5-B706-EAB219F4878D}" destId="{92380724-D23E-41CB-BEC6-C4EBE77ADB57}" srcOrd="1" destOrd="0" presId="urn:microsoft.com/office/officeart/2005/8/layout/process2"/>
    <dgm:cxn modelId="{14314B7A-B712-4C53-B1DD-F2AD9FDAB4ED}" type="presOf" srcId="{0B3EF7C1-2439-4F45-AB7F-2C944F0F6C8D}" destId="{3EC2AE5B-393C-454F-9722-E92DEB4C907E}" srcOrd="0" destOrd="0" presId="urn:microsoft.com/office/officeart/2005/8/layout/process2"/>
    <dgm:cxn modelId="{1E8D7E93-E9A4-454D-8A75-BBFF178D1332}" srcId="{A0E18F8D-F296-475C-8B46-4432E87654E3}" destId="{C3591FEA-8420-452C-AC2B-4E252ECF8B1A}" srcOrd="3" destOrd="0" parTransId="{628DF981-85AC-444E-87D3-2BF29F4F7F21}" sibTransId="{96F9A933-FC15-4FA5-B706-EAB219F4878D}"/>
    <dgm:cxn modelId="{2DC3859D-B714-4E31-B045-9962EA6F3D11}" type="presOf" srcId="{3DEF3254-3E31-47FA-88D4-B3F53300518C}" destId="{05653700-5B6F-4DA3-8603-F386FDE1A2B3}" srcOrd="0" destOrd="0" presId="urn:microsoft.com/office/officeart/2005/8/layout/process2"/>
    <dgm:cxn modelId="{3A4BED9E-932D-4EF2-8DF3-330390EDD561}" srcId="{A0E18F8D-F296-475C-8B46-4432E87654E3}" destId="{8ABDC420-FF77-4F9C-9A4F-9A3B42A8326F}" srcOrd="6" destOrd="0" parTransId="{5C5F0110-F836-42AF-9024-88B6F93FB709}" sibTransId="{A0F0EF1E-D4D9-4B60-B85D-A9144BAB7257}"/>
    <dgm:cxn modelId="{1B9A74A5-0B00-4BBE-BE10-43222E98E45D}" type="presOf" srcId="{2757BBE4-9BB4-4648-9CBF-E3F6E19009A9}" destId="{98C5E33D-2D2B-483F-A183-46E0BAF451EA}" srcOrd="0" destOrd="0" presId="urn:microsoft.com/office/officeart/2005/8/layout/process2"/>
    <dgm:cxn modelId="{56F2CFA8-C4C0-4374-8432-5AD3D3B13CD0}" type="presOf" srcId="{2E1AF8D1-393E-4AE9-81AA-DA1B7013CC84}" destId="{0AA3CD7A-FDEF-490C-90CC-0E54A0601781}" srcOrd="0" destOrd="0" presId="urn:microsoft.com/office/officeart/2005/8/layout/process2"/>
    <dgm:cxn modelId="{8BD6EEAD-09CA-45D2-B682-8983660EF4EC}" type="presOf" srcId="{59228BDB-843C-4FC9-AE5D-3F05EF45D965}" destId="{13606EB2-4C2C-4603-A7F2-4BF1EEF944A7}" srcOrd="0" destOrd="0" presId="urn:microsoft.com/office/officeart/2005/8/layout/process2"/>
    <dgm:cxn modelId="{E5122BAE-9DCB-4BE1-A741-0CF0AEE94E26}" type="presOf" srcId="{2E1AF8D1-393E-4AE9-81AA-DA1B7013CC84}" destId="{DC13315B-52FE-43A1-B942-B176EA536813}" srcOrd="1" destOrd="0" presId="urn:microsoft.com/office/officeart/2005/8/layout/process2"/>
    <dgm:cxn modelId="{60EC41C0-0752-4396-902A-8FBC95A4E152}" srcId="{A0E18F8D-F296-475C-8B46-4432E87654E3}" destId="{0B3EF7C1-2439-4F45-AB7F-2C944F0F6C8D}" srcOrd="5" destOrd="0" parTransId="{894D245D-1030-45A4-BAF4-A61C5A05CC67}" sibTransId="{1E410A55-A819-4A0A-BCE9-CDA367E30CED}"/>
    <dgm:cxn modelId="{2427DAC6-F9F2-4A07-8997-D43D79476AE0}" type="presOf" srcId="{3DEF3254-3E31-47FA-88D4-B3F53300518C}" destId="{F4395D69-D930-45B1-B32A-0CCE325C2D2F}" srcOrd="1" destOrd="0" presId="urn:microsoft.com/office/officeart/2005/8/layout/process2"/>
    <dgm:cxn modelId="{26B0A7CA-999F-4682-9BD6-EEA081233B6A}" type="presOf" srcId="{96F9A933-FC15-4FA5-B706-EAB219F4878D}" destId="{2630A6E8-E0CC-427F-8DCD-48C66460EFE8}" srcOrd="0" destOrd="0" presId="urn:microsoft.com/office/officeart/2005/8/layout/process2"/>
    <dgm:cxn modelId="{3304ACCE-9486-4EA8-8FDE-F5E706522F1E}" type="presOf" srcId="{8ABDC420-FF77-4F9C-9A4F-9A3B42A8326F}" destId="{F2898022-9781-483D-A650-C7F2B7556E5C}" srcOrd="0" destOrd="0" presId="urn:microsoft.com/office/officeart/2005/8/layout/process2"/>
    <dgm:cxn modelId="{7B8562EC-803A-409D-B9A0-B1CE8A6CB574}" type="presOf" srcId="{90937711-045D-4D09-8FFD-68597719CC7F}" destId="{E76036B8-BA8D-4414-8356-2FE70634FFA0}" srcOrd="1" destOrd="0" presId="urn:microsoft.com/office/officeart/2005/8/layout/process2"/>
    <dgm:cxn modelId="{06E844F9-27D6-4402-BF04-6DB7074A8493}" type="presOf" srcId="{8402D8D6-E357-48DC-8849-FB7E642951AF}" destId="{08094BE7-13BC-47F9-B2B0-A7051100AD4E}" srcOrd="0" destOrd="0" presId="urn:microsoft.com/office/officeart/2005/8/layout/process2"/>
    <dgm:cxn modelId="{646797FB-27A4-4150-96B8-A8F5A49A290B}" type="presOf" srcId="{8402D8D6-E357-48DC-8849-FB7E642951AF}" destId="{478B6FB7-EA24-4FFB-A602-6AFEA2A655A6}" srcOrd="1" destOrd="0" presId="urn:microsoft.com/office/officeart/2005/8/layout/process2"/>
    <dgm:cxn modelId="{E00C0F48-F0E3-42FA-A0C4-4C9B0FFFA33D}" type="presParOf" srcId="{2BE4A7DF-EB82-4E45-B23D-5D6E520904A1}" destId="{D24E64E8-8F4D-4B0D-B87D-1201B170BDBC}" srcOrd="0" destOrd="0" presId="urn:microsoft.com/office/officeart/2005/8/layout/process2"/>
    <dgm:cxn modelId="{1905BC1B-98B2-4BCA-9C62-158B195FA021}" type="presParOf" srcId="{2BE4A7DF-EB82-4E45-B23D-5D6E520904A1}" destId="{05653700-5B6F-4DA3-8603-F386FDE1A2B3}" srcOrd="1" destOrd="0" presId="urn:microsoft.com/office/officeart/2005/8/layout/process2"/>
    <dgm:cxn modelId="{DCFCA844-BF9A-438E-905F-4C918947BAAC}" type="presParOf" srcId="{05653700-5B6F-4DA3-8603-F386FDE1A2B3}" destId="{F4395D69-D930-45B1-B32A-0CCE325C2D2F}" srcOrd="0" destOrd="0" presId="urn:microsoft.com/office/officeart/2005/8/layout/process2"/>
    <dgm:cxn modelId="{D5074665-229D-45D4-A110-715B3FC36387}" type="presParOf" srcId="{2BE4A7DF-EB82-4E45-B23D-5D6E520904A1}" destId="{323DF492-D4D9-4471-924A-872B5BF9CD6D}" srcOrd="2" destOrd="0" presId="urn:microsoft.com/office/officeart/2005/8/layout/process2"/>
    <dgm:cxn modelId="{E694F35E-32BD-4A9A-902D-4307F478E15C}" type="presParOf" srcId="{2BE4A7DF-EB82-4E45-B23D-5D6E520904A1}" destId="{E34B24D9-59C9-4271-91FA-FFF06A862E36}" srcOrd="3" destOrd="0" presId="urn:microsoft.com/office/officeart/2005/8/layout/process2"/>
    <dgm:cxn modelId="{83E1FA9C-C64A-4FE9-B837-F096E24EDD0A}" type="presParOf" srcId="{E34B24D9-59C9-4271-91FA-FFF06A862E36}" destId="{E76036B8-BA8D-4414-8356-2FE70634FFA0}" srcOrd="0" destOrd="0" presId="urn:microsoft.com/office/officeart/2005/8/layout/process2"/>
    <dgm:cxn modelId="{04E368EE-9882-43B5-A664-42A74D9AF526}" type="presParOf" srcId="{2BE4A7DF-EB82-4E45-B23D-5D6E520904A1}" destId="{98C5E33D-2D2B-483F-A183-46E0BAF451EA}" srcOrd="4" destOrd="0" presId="urn:microsoft.com/office/officeart/2005/8/layout/process2"/>
    <dgm:cxn modelId="{0257DAE5-68C6-458B-ABD6-D6A279550C74}" type="presParOf" srcId="{2BE4A7DF-EB82-4E45-B23D-5D6E520904A1}" destId="{0AA3CD7A-FDEF-490C-90CC-0E54A0601781}" srcOrd="5" destOrd="0" presId="urn:microsoft.com/office/officeart/2005/8/layout/process2"/>
    <dgm:cxn modelId="{3B32576E-38E9-4784-A960-7450B9DD682E}" type="presParOf" srcId="{0AA3CD7A-FDEF-490C-90CC-0E54A0601781}" destId="{DC13315B-52FE-43A1-B942-B176EA536813}" srcOrd="0" destOrd="0" presId="urn:microsoft.com/office/officeart/2005/8/layout/process2"/>
    <dgm:cxn modelId="{FB891ECE-5D05-4D28-8920-4C2EAD00F9CA}" type="presParOf" srcId="{2BE4A7DF-EB82-4E45-B23D-5D6E520904A1}" destId="{DBA09D1F-0F81-46DA-8838-0F5EE3A642AD}" srcOrd="6" destOrd="0" presId="urn:microsoft.com/office/officeart/2005/8/layout/process2"/>
    <dgm:cxn modelId="{C7345E8F-45B6-46DE-A435-7E9DC233FF7A}" type="presParOf" srcId="{2BE4A7DF-EB82-4E45-B23D-5D6E520904A1}" destId="{2630A6E8-E0CC-427F-8DCD-48C66460EFE8}" srcOrd="7" destOrd="0" presId="urn:microsoft.com/office/officeart/2005/8/layout/process2"/>
    <dgm:cxn modelId="{95F550AE-4617-4CF9-8045-F0C3D98BF648}" type="presParOf" srcId="{2630A6E8-E0CC-427F-8DCD-48C66460EFE8}" destId="{92380724-D23E-41CB-BEC6-C4EBE77ADB57}" srcOrd="0" destOrd="0" presId="urn:microsoft.com/office/officeart/2005/8/layout/process2"/>
    <dgm:cxn modelId="{898DC02E-315F-4916-AC56-6A2A241C4582}" type="presParOf" srcId="{2BE4A7DF-EB82-4E45-B23D-5D6E520904A1}" destId="{13606EB2-4C2C-4603-A7F2-4BF1EEF944A7}" srcOrd="8" destOrd="0" presId="urn:microsoft.com/office/officeart/2005/8/layout/process2"/>
    <dgm:cxn modelId="{DAD2A4C5-AAB7-475D-9C7A-9040BEE35F8E}" type="presParOf" srcId="{2BE4A7DF-EB82-4E45-B23D-5D6E520904A1}" destId="{08094BE7-13BC-47F9-B2B0-A7051100AD4E}" srcOrd="9" destOrd="0" presId="urn:microsoft.com/office/officeart/2005/8/layout/process2"/>
    <dgm:cxn modelId="{FE13E2E1-3E03-4D22-8A88-59BF6F2C44C5}" type="presParOf" srcId="{08094BE7-13BC-47F9-B2B0-A7051100AD4E}" destId="{478B6FB7-EA24-4FFB-A602-6AFEA2A655A6}" srcOrd="0" destOrd="0" presId="urn:microsoft.com/office/officeart/2005/8/layout/process2"/>
    <dgm:cxn modelId="{D218F348-8659-432B-94C5-F3AFEEF3A443}" type="presParOf" srcId="{2BE4A7DF-EB82-4E45-B23D-5D6E520904A1}" destId="{3EC2AE5B-393C-454F-9722-E92DEB4C907E}" srcOrd="10" destOrd="0" presId="urn:microsoft.com/office/officeart/2005/8/layout/process2"/>
    <dgm:cxn modelId="{79B3210A-2737-4367-B161-10E133527712}" type="presParOf" srcId="{2BE4A7DF-EB82-4E45-B23D-5D6E520904A1}" destId="{AD6D7166-AB90-4ACF-AAF8-4EC91320F297}" srcOrd="11" destOrd="0" presId="urn:microsoft.com/office/officeart/2005/8/layout/process2"/>
    <dgm:cxn modelId="{1A6ADA3F-7227-4DD3-B9F5-2D8B528B0236}" type="presParOf" srcId="{AD6D7166-AB90-4ACF-AAF8-4EC91320F297}" destId="{4A0B34A1-1ACB-4737-9425-8FCA4B511F1F}" srcOrd="0" destOrd="0" presId="urn:microsoft.com/office/officeart/2005/8/layout/process2"/>
    <dgm:cxn modelId="{CC5DCDBA-4F14-4801-B59A-A4EE2416F754}" type="presParOf" srcId="{2BE4A7DF-EB82-4E45-B23D-5D6E520904A1}" destId="{F2898022-9781-483D-A650-C7F2B7556E5C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599E2-78A0-4D08-AD35-AB00A43362DC}">
      <dsp:nvSpPr>
        <dsp:cNvPr id="0" name=""/>
        <dsp:cNvSpPr/>
      </dsp:nvSpPr>
      <dsp:spPr>
        <a:xfrm>
          <a:off x="0" y="0"/>
          <a:ext cx="6210729" cy="9289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1 Yellow card (5 seconds) </a:t>
          </a:r>
          <a:endParaRPr lang="en-US" sz="2500" kern="1200"/>
        </a:p>
      </dsp:txBody>
      <dsp:txXfrm>
        <a:off x="27209" y="27209"/>
        <a:ext cx="5208275" cy="874573"/>
      </dsp:txXfrm>
    </dsp:sp>
    <dsp:sp modelId="{99DCB221-07B3-4F7A-9E4A-9CAEBFF6B7FE}">
      <dsp:nvSpPr>
        <dsp:cNvPr id="0" name=""/>
        <dsp:cNvSpPr/>
      </dsp:nvSpPr>
      <dsp:spPr>
        <a:xfrm>
          <a:off x="548005" y="1083823"/>
          <a:ext cx="6210729" cy="9289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2 Second yellow cards (10 seconds) </a:t>
          </a:r>
          <a:endParaRPr lang="en-US" sz="2500" kern="1200"/>
        </a:p>
      </dsp:txBody>
      <dsp:txXfrm>
        <a:off x="575214" y="1111032"/>
        <a:ext cx="5004461" cy="874573"/>
      </dsp:txXfrm>
    </dsp:sp>
    <dsp:sp modelId="{B2B937F1-10D0-4973-9083-24BAE3D41CE4}">
      <dsp:nvSpPr>
        <dsp:cNvPr id="0" name=""/>
        <dsp:cNvSpPr/>
      </dsp:nvSpPr>
      <dsp:spPr>
        <a:xfrm>
          <a:off x="1096011" y="2167646"/>
          <a:ext cx="6210729" cy="9289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3 Red card (30 second intervention) </a:t>
          </a:r>
          <a:endParaRPr lang="en-US" sz="2500" kern="1200"/>
        </a:p>
      </dsp:txBody>
      <dsp:txXfrm>
        <a:off x="1123220" y="2194855"/>
        <a:ext cx="5004461" cy="874573"/>
      </dsp:txXfrm>
    </dsp:sp>
    <dsp:sp modelId="{A10ECE95-D725-4094-84EE-BC93B757D587}">
      <dsp:nvSpPr>
        <dsp:cNvPr id="0" name=""/>
        <dsp:cNvSpPr/>
      </dsp:nvSpPr>
      <dsp:spPr>
        <a:xfrm>
          <a:off x="5606884" y="704485"/>
          <a:ext cx="603844" cy="6038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5742749" y="704485"/>
        <a:ext cx="332114" cy="454393"/>
      </dsp:txXfrm>
    </dsp:sp>
    <dsp:sp modelId="{61DFAF9A-FF98-422F-A7A4-A6C292DC5B1B}">
      <dsp:nvSpPr>
        <dsp:cNvPr id="0" name=""/>
        <dsp:cNvSpPr/>
      </dsp:nvSpPr>
      <dsp:spPr>
        <a:xfrm>
          <a:off x="6154890" y="1782115"/>
          <a:ext cx="603844" cy="60384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6290755" y="1782115"/>
        <a:ext cx="332114" cy="4543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4E64E8-8F4D-4B0D-B87D-1201B170BDBC}">
      <dsp:nvSpPr>
        <dsp:cNvPr id="0" name=""/>
        <dsp:cNvSpPr/>
      </dsp:nvSpPr>
      <dsp:spPr>
        <a:xfrm>
          <a:off x="1459812" y="557"/>
          <a:ext cx="1758395" cy="4565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I’ve noticed …. (the poor behaviour) </a:t>
          </a:r>
          <a:endParaRPr lang="en-US" sz="800" kern="1200"/>
        </a:p>
      </dsp:txBody>
      <dsp:txXfrm>
        <a:off x="1473183" y="13928"/>
        <a:ext cx="1731653" cy="429775"/>
      </dsp:txXfrm>
    </dsp:sp>
    <dsp:sp modelId="{05653700-5B6F-4DA3-8603-F386FDE1A2B3}">
      <dsp:nvSpPr>
        <dsp:cNvPr id="0" name=""/>
        <dsp:cNvSpPr/>
      </dsp:nvSpPr>
      <dsp:spPr>
        <a:xfrm rot="5400000">
          <a:off x="2253412" y="468487"/>
          <a:ext cx="171194" cy="20543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277379" y="485606"/>
        <a:ext cx="123260" cy="119836"/>
      </dsp:txXfrm>
    </dsp:sp>
    <dsp:sp modelId="{323DF492-D4D9-4471-924A-872B5BF9CD6D}">
      <dsp:nvSpPr>
        <dsp:cNvPr id="0" name=""/>
        <dsp:cNvSpPr/>
      </dsp:nvSpPr>
      <dsp:spPr>
        <a:xfrm>
          <a:off x="1459812" y="685333"/>
          <a:ext cx="1758395" cy="4565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This means you have broken our school rule of (Respect/Ready/Safe)</a:t>
          </a:r>
          <a:endParaRPr lang="en-US" sz="800" kern="1200"/>
        </a:p>
      </dsp:txBody>
      <dsp:txXfrm>
        <a:off x="1473183" y="698704"/>
        <a:ext cx="1731653" cy="429775"/>
      </dsp:txXfrm>
    </dsp:sp>
    <dsp:sp modelId="{E34B24D9-59C9-4271-91FA-FFF06A862E36}">
      <dsp:nvSpPr>
        <dsp:cNvPr id="0" name=""/>
        <dsp:cNvSpPr/>
      </dsp:nvSpPr>
      <dsp:spPr>
        <a:xfrm rot="5400000">
          <a:off x="2253412" y="1153264"/>
          <a:ext cx="171194" cy="20543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277379" y="1170383"/>
        <a:ext cx="123260" cy="119836"/>
      </dsp:txXfrm>
    </dsp:sp>
    <dsp:sp modelId="{98C5E33D-2D2B-483F-A183-46E0BAF451EA}">
      <dsp:nvSpPr>
        <dsp:cNvPr id="0" name=""/>
        <dsp:cNvSpPr/>
      </dsp:nvSpPr>
      <dsp:spPr>
        <a:xfrm>
          <a:off x="1459812" y="1370110"/>
          <a:ext cx="1758395" cy="4565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You have chosen (state the consequence) </a:t>
          </a:r>
          <a:endParaRPr lang="en-US" sz="800" kern="1200"/>
        </a:p>
      </dsp:txBody>
      <dsp:txXfrm>
        <a:off x="1473183" y="1383481"/>
        <a:ext cx="1731653" cy="429775"/>
      </dsp:txXfrm>
    </dsp:sp>
    <dsp:sp modelId="{0AA3CD7A-FDEF-490C-90CC-0E54A0601781}">
      <dsp:nvSpPr>
        <dsp:cNvPr id="0" name=""/>
        <dsp:cNvSpPr/>
      </dsp:nvSpPr>
      <dsp:spPr>
        <a:xfrm rot="5400000">
          <a:off x="2253412" y="1838040"/>
          <a:ext cx="171194" cy="20543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277379" y="1855159"/>
        <a:ext cx="123260" cy="119836"/>
      </dsp:txXfrm>
    </dsp:sp>
    <dsp:sp modelId="{DBA09D1F-0F81-46DA-8838-0F5EE3A642AD}">
      <dsp:nvSpPr>
        <dsp:cNvPr id="0" name=""/>
        <dsp:cNvSpPr/>
      </dsp:nvSpPr>
      <dsp:spPr>
        <a:xfrm>
          <a:off x="1459812" y="2054886"/>
          <a:ext cx="1758395" cy="4565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Do you remember last week/ yesterday/ earlier when you (state positive) ? That's the person I need to see today.</a:t>
          </a:r>
          <a:endParaRPr lang="en-US" sz="800" kern="1200"/>
        </a:p>
      </dsp:txBody>
      <dsp:txXfrm>
        <a:off x="1473183" y="2068257"/>
        <a:ext cx="1731653" cy="429775"/>
      </dsp:txXfrm>
    </dsp:sp>
    <dsp:sp modelId="{2630A6E8-E0CC-427F-8DCD-48C66460EFE8}">
      <dsp:nvSpPr>
        <dsp:cNvPr id="0" name=""/>
        <dsp:cNvSpPr/>
      </dsp:nvSpPr>
      <dsp:spPr>
        <a:xfrm rot="5400000">
          <a:off x="2253412" y="2522817"/>
          <a:ext cx="171194" cy="20543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277379" y="2539936"/>
        <a:ext cx="123260" cy="119836"/>
      </dsp:txXfrm>
    </dsp:sp>
    <dsp:sp modelId="{13606EB2-4C2C-4603-A7F2-4BF1EEF944A7}">
      <dsp:nvSpPr>
        <dsp:cNvPr id="0" name=""/>
        <dsp:cNvSpPr/>
      </dsp:nvSpPr>
      <dsp:spPr>
        <a:xfrm>
          <a:off x="1459812" y="2739663"/>
          <a:ext cx="1758395" cy="4565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Thank you for listening</a:t>
          </a:r>
          <a:endParaRPr lang="en-US" sz="800" kern="1200"/>
        </a:p>
      </dsp:txBody>
      <dsp:txXfrm>
        <a:off x="1473183" y="2753034"/>
        <a:ext cx="1731653" cy="429775"/>
      </dsp:txXfrm>
    </dsp:sp>
    <dsp:sp modelId="{08094BE7-13BC-47F9-B2B0-A7051100AD4E}">
      <dsp:nvSpPr>
        <dsp:cNvPr id="0" name=""/>
        <dsp:cNvSpPr/>
      </dsp:nvSpPr>
      <dsp:spPr>
        <a:xfrm rot="5400000">
          <a:off x="2253412" y="3207593"/>
          <a:ext cx="171194" cy="20543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277379" y="3224712"/>
        <a:ext cx="123260" cy="119836"/>
      </dsp:txXfrm>
    </dsp:sp>
    <dsp:sp modelId="{3EC2AE5B-393C-454F-9722-E92DEB4C907E}">
      <dsp:nvSpPr>
        <dsp:cNvPr id="0" name=""/>
        <dsp:cNvSpPr/>
      </dsp:nvSpPr>
      <dsp:spPr>
        <a:xfrm>
          <a:off x="1459812" y="3424439"/>
          <a:ext cx="1758395" cy="4565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Walk away.</a:t>
          </a:r>
          <a:endParaRPr lang="en-US" sz="800" kern="1200"/>
        </a:p>
      </dsp:txBody>
      <dsp:txXfrm>
        <a:off x="1473183" y="3437810"/>
        <a:ext cx="1731653" cy="429775"/>
      </dsp:txXfrm>
    </dsp:sp>
    <dsp:sp modelId="{AD6D7166-AB90-4ACF-AAF8-4EC91320F297}">
      <dsp:nvSpPr>
        <dsp:cNvPr id="0" name=""/>
        <dsp:cNvSpPr/>
      </dsp:nvSpPr>
      <dsp:spPr>
        <a:xfrm rot="5400000">
          <a:off x="2253412" y="3892370"/>
          <a:ext cx="171194" cy="20543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 rot="-5400000">
        <a:off x="2277379" y="3909489"/>
        <a:ext cx="123260" cy="119836"/>
      </dsp:txXfrm>
    </dsp:sp>
    <dsp:sp modelId="{F2898022-9781-483D-A650-C7F2B7556E5C}">
      <dsp:nvSpPr>
        <dsp:cNvPr id="0" name=""/>
        <dsp:cNvSpPr/>
      </dsp:nvSpPr>
      <dsp:spPr>
        <a:xfrm>
          <a:off x="1459812" y="4109215"/>
          <a:ext cx="1758395" cy="4565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/>
            <a:t>Praise 3!</a:t>
          </a:r>
          <a:endParaRPr lang="en-US" sz="800" kern="1200"/>
        </a:p>
      </dsp:txBody>
      <dsp:txXfrm>
        <a:off x="1473183" y="4122586"/>
        <a:ext cx="1731653" cy="429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7186D-6459-4395-8F69-785DDC0BBFC4}" type="datetimeFigureOut">
              <a:rPr lang="en-GB" smtClean="0"/>
              <a:t>03/10/2022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49986-7099-4EFB-8689-208268F44F4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8114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49986-7099-4EFB-8689-208268F44F48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35738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49986-7099-4EFB-8689-208268F44F48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3898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49986-7099-4EFB-8689-208268F44F48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517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49986-7099-4EFB-8689-208268F44F48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1477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49986-7099-4EFB-8689-208268F44F48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153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49986-7099-4EFB-8689-208268F44F48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474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49986-7099-4EFB-8689-208268F44F48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368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49986-7099-4EFB-8689-208268F44F48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53266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49986-7099-4EFB-8689-208268F44F48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6169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49986-7099-4EFB-8689-208268F44F48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233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515901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8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491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595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950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278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632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083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364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92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94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0004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4509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323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25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6126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4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796D84-C3F2-47D5-8EEB-7B472B11474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03/10/2022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A254AA3-D992-41B7-BBCF-A5F73363297C}" type="slidenum">
              <a:rPr lang="en-GB" smtClean="0">
                <a:solidFill>
                  <a:srgbClr val="A50021"/>
                </a:solidFill>
              </a:rPr>
              <a:pPr/>
              <a:t>‹#›</a:t>
            </a:fld>
            <a:endParaRPr lang="en-GB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748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8611" y="953230"/>
            <a:ext cx="5825202" cy="3483882"/>
          </a:xfrm>
        </p:spPr>
        <p:txBody>
          <a:bodyPr anchor="ctr">
            <a:normAutofit fontScale="90000"/>
          </a:bodyPr>
          <a:lstStyle/>
          <a:p>
            <a:pPr algn="ctr"/>
            <a:br>
              <a:rPr lang="en-GB" sz="4800" b="1" dirty="0"/>
            </a:br>
            <a:br>
              <a:rPr lang="en-GB" sz="4800" b="1" dirty="0"/>
            </a:br>
            <a:br>
              <a:rPr lang="en-GB" sz="4800" b="1" dirty="0"/>
            </a:br>
            <a:br>
              <a:rPr lang="en-GB" sz="4800" b="1" dirty="0"/>
            </a:br>
            <a:br>
              <a:rPr lang="en-GB" sz="4800" b="1" dirty="0"/>
            </a:br>
            <a:br>
              <a:rPr lang="en-GB" sz="4800" b="1" dirty="0"/>
            </a:br>
            <a:br>
              <a:rPr lang="en-GB" sz="4800" b="1" dirty="0"/>
            </a:br>
            <a:br>
              <a:rPr lang="en-GB" sz="4800" b="1" dirty="0">
                <a:solidFill>
                  <a:schemeClr val="tx2"/>
                </a:solidFill>
              </a:rPr>
            </a:br>
            <a:r>
              <a:rPr lang="en-GB" sz="4800" b="1" dirty="0">
                <a:solidFill>
                  <a:schemeClr val="tx2"/>
                </a:solidFill>
              </a:rPr>
              <a:t>2022/2023</a:t>
            </a:r>
            <a:br>
              <a:rPr lang="en-GB" sz="4800" b="1" dirty="0">
                <a:solidFill>
                  <a:schemeClr val="tx2"/>
                </a:solidFill>
              </a:rPr>
            </a:br>
            <a:endParaRPr lang="en-GB" sz="4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830" y="714938"/>
            <a:ext cx="3018763" cy="310836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82963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2812" y="0"/>
            <a:ext cx="8351188" cy="68580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9018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009" y="1072609"/>
            <a:ext cx="2281168" cy="4522647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en-GB" sz="2800" b="1" dirty="0">
                <a:solidFill>
                  <a:schemeClr val="tx2"/>
                </a:solidFill>
              </a:rPr>
              <a:t>Reporting to parents  ...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AFEF02-F592-41DF-AFC1-03A89281BA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787" y="6093296"/>
            <a:ext cx="562827" cy="5795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B03F16-A069-47E5-A629-F35ED83FD397}"/>
              </a:ext>
            </a:extLst>
          </p:cNvPr>
          <p:cNvSpPr txBox="1"/>
          <p:nvPr/>
        </p:nvSpPr>
        <p:spPr>
          <a:xfrm>
            <a:off x="3912180" y="958681"/>
            <a:ext cx="4677420" cy="44319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GB" dirty="0">
                <a:solidFill>
                  <a:schemeClr val="accent1"/>
                </a:solidFill>
                <a:ea typeface="+mn-lt"/>
                <a:cs typeface="+mn-lt"/>
              </a:rPr>
              <a:t> </a:t>
            </a:r>
            <a:r>
              <a:rPr lang="en-GB" sz="2400" dirty="0">
                <a:solidFill>
                  <a:schemeClr val="accent1"/>
                </a:solidFill>
                <a:ea typeface="+mn-lt"/>
                <a:cs typeface="+mn-lt"/>
              </a:rPr>
              <a:t>2 times a year - February/ July</a:t>
            </a:r>
            <a:endParaRPr lang="en-US" sz="2400" dirty="0">
              <a:solidFill>
                <a:schemeClr val="accent1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GB" sz="2400" dirty="0">
              <a:solidFill>
                <a:schemeClr val="accent1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GB" sz="2400" dirty="0">
                <a:solidFill>
                  <a:schemeClr val="accent1"/>
                </a:solidFill>
                <a:ea typeface="+mn-lt"/>
                <a:cs typeface="+mn-lt"/>
              </a:rPr>
              <a:t> In line with children covering whole curriculum twice during year</a:t>
            </a:r>
          </a:p>
          <a:p>
            <a:pPr>
              <a:buFont typeface="Arial"/>
              <a:buChar char="•"/>
            </a:pPr>
            <a:endParaRPr lang="en-GB" sz="2400" dirty="0">
              <a:solidFill>
                <a:schemeClr val="accent1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GB" sz="2400" dirty="0">
                <a:solidFill>
                  <a:schemeClr val="accent1"/>
                </a:solidFill>
                <a:ea typeface="+mn-lt"/>
                <a:cs typeface="+mn-lt"/>
              </a:rPr>
              <a:t> Identifies next steps</a:t>
            </a:r>
          </a:p>
          <a:p>
            <a:pPr>
              <a:buFont typeface="Arial"/>
              <a:buChar char="•"/>
            </a:pPr>
            <a:endParaRPr lang="en-GB" sz="2400" dirty="0">
              <a:solidFill>
                <a:schemeClr val="accent1"/>
              </a:solidFill>
            </a:endParaRPr>
          </a:p>
          <a:p>
            <a:pPr>
              <a:buFont typeface="Arial"/>
              <a:buChar char="•"/>
            </a:pPr>
            <a:r>
              <a:rPr lang="en-GB" sz="2400" dirty="0">
                <a:solidFill>
                  <a:schemeClr val="accent1"/>
                </a:solidFill>
                <a:ea typeface="+mn-lt"/>
                <a:cs typeface="+mn-lt"/>
              </a:rPr>
              <a:t> Clear to see progression</a:t>
            </a:r>
            <a:endParaRPr lang="en-GB" sz="2400" dirty="0">
              <a:solidFill>
                <a:schemeClr val="accent1"/>
              </a:solidFill>
            </a:endParaRPr>
          </a:p>
          <a:p>
            <a:endParaRPr lang="en-GB" sz="2400" dirty="0">
              <a:solidFill>
                <a:schemeClr val="accent1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GB" sz="2400" dirty="0">
                <a:solidFill>
                  <a:schemeClr val="accent1"/>
                </a:solidFill>
                <a:ea typeface="+mn-lt"/>
                <a:cs typeface="+mn-lt"/>
              </a:rPr>
              <a:t> In addition to parents evenings -</a:t>
            </a:r>
            <a:r>
              <a:rPr lang="en-GB" sz="2400" dirty="0">
                <a:solidFill>
                  <a:schemeClr val="accent1"/>
                </a:solidFill>
              </a:rPr>
              <a:t> November and April </a:t>
            </a:r>
          </a:p>
          <a:p>
            <a:pPr marL="285750" indent="-285750">
              <a:buFont typeface="Arial"/>
              <a:buChar char="•"/>
            </a:pP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989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2812" y="0"/>
            <a:ext cx="8351188" cy="68580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9018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009" y="1072609"/>
            <a:ext cx="3127474" cy="4522647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en-GB" sz="2800" b="1" dirty="0">
                <a:solidFill>
                  <a:schemeClr val="tx2"/>
                </a:solidFill>
              </a:rPr>
              <a:t>Communication  ...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AFEF02-F592-41DF-AFC1-03A89281BA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787" y="6093296"/>
            <a:ext cx="562827" cy="5795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B03F16-A069-47E5-A629-F35ED83FD397}"/>
              </a:ext>
            </a:extLst>
          </p:cNvPr>
          <p:cNvSpPr txBox="1"/>
          <p:nvPr/>
        </p:nvSpPr>
        <p:spPr>
          <a:xfrm>
            <a:off x="4504483" y="671664"/>
            <a:ext cx="4211577" cy="53245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GB" dirty="0">
                <a:solidFill>
                  <a:schemeClr val="accent1"/>
                </a:solidFill>
                <a:ea typeface="+mn-lt"/>
                <a:cs typeface="+mn-lt"/>
              </a:rPr>
              <a:t> </a:t>
            </a:r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All letters and correspondence remain mainly online</a:t>
            </a:r>
            <a:endParaRPr lang="en-US" sz="2000" dirty="0">
              <a:solidFill>
                <a:schemeClr val="accent1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 Seesaw or email</a:t>
            </a:r>
          </a:p>
          <a:p>
            <a:pPr>
              <a:buFont typeface="Arial"/>
              <a:buChar char="•"/>
            </a:pPr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  Weekly newsletters </a:t>
            </a:r>
          </a:p>
          <a:p>
            <a:pPr>
              <a:buFont typeface="Arial"/>
              <a:buChar char="•"/>
            </a:pPr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   Half–termly curriculum letter</a:t>
            </a:r>
          </a:p>
          <a:p>
            <a:pPr>
              <a:buFont typeface="Arial"/>
              <a:buChar char="•"/>
            </a:pPr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  Website </a:t>
            </a:r>
          </a:p>
          <a:p>
            <a:pPr>
              <a:buFont typeface="Arial"/>
              <a:buChar char="•"/>
            </a:pPr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  Facebook </a:t>
            </a:r>
          </a:p>
          <a:p>
            <a:pPr>
              <a:buFont typeface="Arial"/>
              <a:buChar char="•"/>
            </a:pPr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  Forms – Child information </a:t>
            </a:r>
          </a:p>
          <a:p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                     Seesaw consent </a:t>
            </a:r>
          </a:p>
          <a:p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	   Photo permission </a:t>
            </a:r>
          </a:p>
          <a:p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	   Medicine </a:t>
            </a:r>
          </a:p>
          <a:p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	   Change of parent info</a:t>
            </a:r>
          </a:p>
          <a:p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	   Holiday request</a:t>
            </a:r>
          </a:p>
          <a:p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	  Breakfast club</a:t>
            </a:r>
          </a:p>
          <a:p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	  After school club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accent1"/>
                </a:solidFill>
                <a:ea typeface="+mn-lt"/>
                <a:cs typeface="+mn-lt"/>
              </a:rPr>
              <a:t>Google forms for responses to events e.g. Bedtime stories</a:t>
            </a:r>
            <a:endParaRPr lang="en-GB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894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2812" y="0"/>
            <a:ext cx="8351188" cy="68580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9018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009" y="1072609"/>
            <a:ext cx="3127474" cy="4522647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en-GB" sz="2800" b="1" dirty="0">
                <a:solidFill>
                  <a:schemeClr val="tx2"/>
                </a:solidFill>
              </a:rPr>
              <a:t>How you </a:t>
            </a:r>
            <a:br>
              <a:rPr lang="en-GB" sz="2800" b="1" dirty="0">
                <a:solidFill>
                  <a:schemeClr val="tx2"/>
                </a:solidFill>
              </a:rPr>
            </a:br>
            <a:r>
              <a:rPr lang="en-GB" sz="2800" b="1" dirty="0">
                <a:solidFill>
                  <a:schemeClr val="tx2"/>
                </a:solidFill>
              </a:rPr>
              <a:t>could support </a:t>
            </a:r>
            <a:br>
              <a:rPr lang="en-GB" sz="2800" b="1" dirty="0">
                <a:solidFill>
                  <a:schemeClr val="tx2"/>
                </a:solidFill>
              </a:rPr>
            </a:br>
            <a:r>
              <a:rPr lang="en-GB" sz="2800" b="1" dirty="0">
                <a:solidFill>
                  <a:schemeClr val="tx2"/>
                </a:solidFill>
              </a:rPr>
              <a:t>the school   ...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AFEF02-F592-41DF-AFC1-03A89281BA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787" y="6093296"/>
            <a:ext cx="562827" cy="5795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B03F16-A069-47E5-A629-F35ED83FD397}"/>
              </a:ext>
            </a:extLst>
          </p:cNvPr>
          <p:cNvSpPr txBox="1"/>
          <p:nvPr/>
        </p:nvSpPr>
        <p:spPr>
          <a:xfrm>
            <a:off x="4106904" y="1476141"/>
            <a:ext cx="4498287" cy="44319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GB" sz="2400" dirty="0">
                <a:solidFill>
                  <a:schemeClr val="accent1"/>
                </a:solidFill>
                <a:ea typeface="+mn-lt"/>
                <a:cs typeface="+mn-lt"/>
              </a:rPr>
              <a:t> PA  </a:t>
            </a:r>
          </a:p>
          <a:p>
            <a:endParaRPr lang="en-GB" sz="2400" dirty="0">
              <a:solidFill>
                <a:schemeClr val="accent1"/>
              </a:solidFill>
            </a:endParaRPr>
          </a:p>
          <a:p>
            <a:pPr>
              <a:buFont typeface="Arial"/>
              <a:buChar char="•"/>
            </a:pPr>
            <a:r>
              <a:rPr lang="en-GB" sz="2400" dirty="0">
                <a:solidFill>
                  <a:schemeClr val="accent1"/>
                </a:solidFill>
                <a:ea typeface="+mn-lt"/>
                <a:cs typeface="+mn-lt"/>
              </a:rPr>
              <a:t> Funds</a:t>
            </a:r>
          </a:p>
          <a:p>
            <a:pPr>
              <a:buFont typeface="Arial"/>
              <a:buChar char="•"/>
            </a:pPr>
            <a:endParaRPr lang="en-GB" sz="2400" dirty="0">
              <a:solidFill>
                <a:schemeClr val="accent1"/>
              </a:solidFill>
            </a:endParaRPr>
          </a:p>
          <a:p>
            <a:pPr>
              <a:buFont typeface="Arial"/>
              <a:buChar char="•"/>
            </a:pPr>
            <a:r>
              <a:rPr lang="en-GB" sz="2400" dirty="0">
                <a:solidFill>
                  <a:schemeClr val="accent1"/>
                </a:solidFill>
                <a:ea typeface="+mn-lt"/>
                <a:cs typeface="+mn-lt"/>
              </a:rPr>
              <a:t> Facilitates the vision</a:t>
            </a:r>
            <a:endParaRPr lang="en-GB" sz="2400" dirty="0">
              <a:solidFill>
                <a:schemeClr val="accent1"/>
              </a:solidFill>
            </a:endParaRPr>
          </a:p>
          <a:p>
            <a:pPr>
              <a:buFont typeface="Arial"/>
              <a:buChar char="•"/>
            </a:pPr>
            <a:endParaRPr lang="en-GB" sz="2400" dirty="0">
              <a:solidFill>
                <a:schemeClr val="accent1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GB" sz="2400" dirty="0">
                <a:solidFill>
                  <a:schemeClr val="accent1"/>
                </a:solidFill>
                <a:ea typeface="+mn-lt"/>
                <a:cs typeface="+mn-lt"/>
              </a:rPr>
              <a:t> Provides additional experiences</a:t>
            </a:r>
            <a:endParaRPr lang="en-GB" sz="2400" dirty="0">
              <a:solidFill>
                <a:schemeClr val="accent1"/>
              </a:solidFill>
            </a:endParaRPr>
          </a:p>
          <a:p>
            <a:pPr>
              <a:buFont typeface="Arial"/>
              <a:buChar char="•"/>
            </a:pPr>
            <a:endParaRPr lang="en-GB" sz="2400" dirty="0">
              <a:solidFill>
                <a:schemeClr val="accent1"/>
              </a:solidFill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GB" sz="2400" dirty="0">
                <a:solidFill>
                  <a:schemeClr val="accent1"/>
                </a:solidFill>
                <a:ea typeface="+mn-lt"/>
                <a:cs typeface="+mn-lt"/>
              </a:rPr>
              <a:t> Develops personal skills </a:t>
            </a:r>
          </a:p>
          <a:p>
            <a:pPr>
              <a:buFont typeface="Arial"/>
              <a:buChar char="•"/>
            </a:pPr>
            <a:endParaRPr lang="en-GB" sz="2400" dirty="0">
              <a:solidFill>
                <a:schemeClr val="accent1"/>
              </a:solidFill>
            </a:endParaRPr>
          </a:p>
          <a:p>
            <a:endParaRPr lang="en-GB" sz="2400" dirty="0">
              <a:solidFill>
                <a:schemeClr val="accent1"/>
              </a:solidFill>
            </a:endParaRPr>
          </a:p>
          <a:p>
            <a:pPr>
              <a:buFont typeface="Arial"/>
              <a:buChar char="•"/>
            </a:pPr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81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2812" y="0"/>
            <a:ext cx="8351188" cy="68580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9018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009" y="1072609"/>
            <a:ext cx="2281168" cy="4522647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en-GB" sz="2800" b="1" dirty="0">
                <a:solidFill>
                  <a:schemeClr val="tx2"/>
                </a:solidFill>
              </a:rPr>
              <a:t>Living with COVID-19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AFEF02-F592-41DF-AFC1-03A89281BA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787" y="6093296"/>
            <a:ext cx="562827" cy="5795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27F87E-7C4A-3A64-2980-328B96059AF1}"/>
              </a:ext>
            </a:extLst>
          </p:cNvPr>
          <p:cNvSpPr txBox="1"/>
          <p:nvPr/>
        </p:nvSpPr>
        <p:spPr>
          <a:xfrm>
            <a:off x="3275856" y="332656"/>
            <a:ext cx="4718560" cy="6432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en-GB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sz="20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rtl="0" fontAlgn="base"/>
            <a:r>
              <a:rPr lang="en-GB" sz="1600" b="1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Children and staff </a:t>
            </a:r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Mild symptoms – runny nose, sore throat, slight cough – continue to attend school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Unwell and a high temperature – stay at home, return when no longer have a high temperature and feel well enough to return.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1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Adults who test positive</a:t>
            </a:r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Stay at home for 5 days after the day that tested positive.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Return to work after that if feel well enough.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Avoid contact / take precautions around vulnerable people for 5 more days.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1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Children who test positive</a:t>
            </a:r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Stay at home for 3 days after the day that tested positive.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Return to school after that if feel well enough and have no high temperature.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Testing children with symptoms is not recommended.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1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General precautions</a:t>
            </a:r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Get vaccinated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Let fresh air in </a:t>
            </a:r>
            <a:endParaRPr lang="en-GB" sz="2000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16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Remember the basics of good hygiene</a:t>
            </a:r>
            <a:r>
              <a:rPr lang="en-GB" sz="1400" b="0" i="0" dirty="0">
                <a:solidFill>
                  <a:schemeClr val="tx2"/>
                </a:solidFill>
                <a:effectLst/>
                <a:latin typeface="Calibri" panose="020F0502020204030204" pitchFamily="34" charset="0"/>
              </a:rPr>
              <a:t> </a:t>
            </a:r>
            <a:endParaRPr lang="en-GB" b="0" i="0" dirty="0">
              <a:solidFill>
                <a:schemeClr val="tx2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681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CD68F-9727-DC90-F586-6AFBED74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School timings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ECA83-472B-D8D4-A649-90421230A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627" y="1761226"/>
            <a:ext cx="7704667" cy="3332816"/>
          </a:xfrm>
        </p:spPr>
        <p:txBody>
          <a:bodyPr/>
          <a:lstStyle/>
          <a:p>
            <a:r>
              <a:rPr lang="en-GB" sz="3600" dirty="0">
                <a:solidFill>
                  <a:schemeClr val="tx2">
                    <a:lumMod val="75000"/>
                  </a:schemeClr>
                </a:solidFill>
              </a:rPr>
              <a:t>Arrive                       8.45am - 8.55am</a:t>
            </a:r>
          </a:p>
          <a:p>
            <a:pPr marL="0" indent="0">
              <a:buClr>
                <a:srgbClr val="730026"/>
              </a:buClr>
              <a:buNone/>
            </a:pPr>
            <a:endParaRPr lang="en-GB" sz="36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Clr>
                <a:srgbClr val="730026"/>
              </a:buClr>
            </a:pPr>
            <a:r>
              <a:rPr lang="en-GB" sz="3600" dirty="0" err="1">
                <a:solidFill>
                  <a:schemeClr val="tx2">
                    <a:lumMod val="75000"/>
                  </a:schemeClr>
                </a:solidFill>
              </a:rPr>
              <a:t>Hometime</a:t>
            </a:r>
            <a:r>
              <a:rPr lang="en-GB" sz="3600" dirty="0">
                <a:solidFill>
                  <a:schemeClr val="tx2">
                    <a:lumMod val="75000"/>
                  </a:schemeClr>
                </a:solidFill>
              </a:rPr>
              <a:t>             3.15pm</a:t>
            </a:r>
          </a:p>
        </p:txBody>
      </p:sp>
    </p:spTree>
    <p:extLst>
      <p:ext uri="{BB962C8B-B14F-4D97-AF65-F5344CB8AC3E}">
        <p14:creationId xmlns:p14="http://schemas.microsoft.com/office/powerpoint/2010/main" val="2042352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26308-BFDC-2BC1-D9C5-D21AE64C4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48" y="224287"/>
            <a:ext cx="7704667" cy="497457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We are a healthy school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96545-B553-CCE6-EF39-7ADC496F1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276" y="1761227"/>
            <a:ext cx="7704667" cy="3332816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ea typeface="+mn-lt"/>
                <a:cs typeface="+mn-lt"/>
              </a:rPr>
              <a:t>Snack</a:t>
            </a:r>
            <a:endParaRPr lang="en-US">
              <a:solidFill>
                <a:schemeClr val="tx2">
                  <a:lumMod val="75000"/>
                </a:schemeClr>
              </a:solidFill>
            </a:endParaRPr>
          </a:p>
          <a:p>
            <a:pPr>
              <a:buClr>
                <a:srgbClr val="730026"/>
              </a:buClr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Government provide fruit – 1 piece a day</a:t>
            </a:r>
          </a:p>
          <a:p>
            <a:pPr>
              <a:buClr>
                <a:srgbClr val="730026"/>
              </a:buClr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Children may also bring a snack – fresh or dried fruit, veg, breadsticks, rice cakes or plain popcorn</a:t>
            </a:r>
          </a:p>
          <a:p>
            <a:pPr marL="0" indent="0">
              <a:buClr>
                <a:srgbClr val="730026"/>
              </a:buClr>
              <a:buNone/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Lunch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School dinners are free</a:t>
            </a:r>
          </a:p>
          <a:p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As well as the main meal and pudding children are offered bread and a piece of fruit</a:t>
            </a:r>
          </a:p>
          <a:p>
            <a:pPr>
              <a:buClr>
                <a:srgbClr val="730026"/>
              </a:buClr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Packed lunches – no nuts including hazelnut spread</a:t>
            </a:r>
          </a:p>
        </p:txBody>
      </p:sp>
    </p:spTree>
    <p:extLst>
      <p:ext uri="{BB962C8B-B14F-4D97-AF65-F5344CB8AC3E}">
        <p14:creationId xmlns:p14="http://schemas.microsoft.com/office/powerpoint/2010/main" val="978715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2812" y="0"/>
            <a:ext cx="8351188" cy="68580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9018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009" y="1072609"/>
            <a:ext cx="2281168" cy="4522647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en-GB" sz="2800" b="1" dirty="0">
                <a:solidFill>
                  <a:schemeClr val="tx2"/>
                </a:solidFill>
              </a:rPr>
              <a:t>Behaviour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AFEF02-F592-41DF-AFC1-03A89281BA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787" y="6093296"/>
            <a:ext cx="562827" cy="5795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B03F16-A069-47E5-A629-F35ED83FD397}"/>
              </a:ext>
            </a:extLst>
          </p:cNvPr>
          <p:cNvSpPr txBox="1"/>
          <p:nvPr/>
        </p:nvSpPr>
        <p:spPr>
          <a:xfrm>
            <a:off x="4766400" y="617400"/>
            <a:ext cx="3625200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dirty="0">
                <a:solidFill>
                  <a:schemeClr val="tx2"/>
                </a:solidFill>
              </a:rPr>
              <a:t>New approach introduced September 2021 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GB" dirty="0"/>
          </a:p>
          <a:p>
            <a:pPr marL="285750" indent="-285750">
              <a:buFont typeface="Arial"/>
              <a:buChar char="•"/>
            </a:pPr>
            <a:r>
              <a:rPr lang="en-GB" dirty="0">
                <a:solidFill>
                  <a:schemeClr val="tx2"/>
                </a:solidFill>
              </a:rPr>
              <a:t>Focus on the positives</a:t>
            </a:r>
          </a:p>
          <a:p>
            <a:endParaRPr lang="en-GB" dirty="0">
              <a:solidFill>
                <a:srgbClr val="00B0F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GB" dirty="0">
                <a:solidFill>
                  <a:schemeClr val="tx2"/>
                </a:solidFill>
              </a:rPr>
              <a:t>Built around three words (rules) – Respect, Safe and Ready</a:t>
            </a:r>
          </a:p>
          <a:p>
            <a:pPr marL="285750" indent="-285750">
              <a:buFont typeface="Arial"/>
              <a:buChar char="•"/>
            </a:pPr>
            <a:endParaRPr lang="en-GB" dirty="0">
              <a:solidFill>
                <a:schemeClr val="tx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GB" dirty="0">
                <a:solidFill>
                  <a:schemeClr val="tx2"/>
                </a:solidFill>
              </a:rPr>
              <a:t>Underpinned by staff behaviours of – respect, non-judgemental and fair </a:t>
            </a:r>
          </a:p>
          <a:p>
            <a:pPr marL="285750" indent="-285750">
              <a:buFont typeface="Arial"/>
              <a:buChar char="•"/>
            </a:pPr>
            <a:endParaRPr lang="en-GB" dirty="0"/>
          </a:p>
          <a:p>
            <a:pPr marL="285750" indent="-285750">
              <a:buFont typeface="Arial"/>
              <a:buChar char="•"/>
            </a:pPr>
            <a:r>
              <a:rPr lang="en-GB" dirty="0">
                <a:solidFill>
                  <a:schemeClr val="tx2"/>
                </a:solidFill>
              </a:rPr>
              <a:t>Designed to make our approach consistent / less reliant on off-the-cuff discussions / fairer for all / simpler </a:t>
            </a:r>
          </a:p>
          <a:p>
            <a:pPr marL="285750" indent="-285750">
              <a:buFont typeface="Arial"/>
              <a:buChar char="•"/>
            </a:pPr>
            <a:endParaRPr lang="en-GB" dirty="0">
              <a:solidFill>
                <a:schemeClr val="tx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GB" dirty="0">
                <a:solidFill>
                  <a:schemeClr val="tx2"/>
                </a:solidFill>
              </a:rPr>
              <a:t>Gives value to our rewards</a:t>
            </a:r>
          </a:p>
        </p:txBody>
      </p:sp>
    </p:spTree>
    <p:extLst>
      <p:ext uri="{BB962C8B-B14F-4D97-AF65-F5344CB8AC3E}">
        <p14:creationId xmlns:p14="http://schemas.microsoft.com/office/powerpoint/2010/main" val="940411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2812" y="0"/>
            <a:ext cx="8351188" cy="68580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9018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009" y="1072609"/>
            <a:ext cx="7060168" cy="4522647"/>
          </a:xfrm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GB" sz="2800" b="1" dirty="0">
                <a:solidFill>
                  <a:schemeClr val="tx2"/>
                </a:solidFill>
              </a:rPr>
              <a:t>Behaviour Cont...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AFEF02-F592-41DF-AFC1-03A89281BA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787" y="6093296"/>
            <a:ext cx="562827" cy="5795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CEB852E-2287-4DFD-BA9D-87D23CB66F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365742"/>
              </p:ext>
            </p:extLst>
          </p:nvPr>
        </p:nvGraphicFramePr>
        <p:xfrm>
          <a:off x="1487749" y="2453396"/>
          <a:ext cx="7302501" cy="2545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489">
                  <a:extLst>
                    <a:ext uri="{9D8B030D-6E8A-4147-A177-3AD203B41FA5}">
                      <a16:colId xmlns:a16="http://schemas.microsoft.com/office/drawing/2014/main" val="2618798122"/>
                    </a:ext>
                  </a:extLst>
                </a:gridCol>
                <a:gridCol w="1475767">
                  <a:extLst>
                    <a:ext uri="{9D8B030D-6E8A-4147-A177-3AD203B41FA5}">
                      <a16:colId xmlns:a16="http://schemas.microsoft.com/office/drawing/2014/main" val="3732250987"/>
                    </a:ext>
                  </a:extLst>
                </a:gridCol>
                <a:gridCol w="1424878">
                  <a:extLst>
                    <a:ext uri="{9D8B030D-6E8A-4147-A177-3AD203B41FA5}">
                      <a16:colId xmlns:a16="http://schemas.microsoft.com/office/drawing/2014/main" val="198261017"/>
                    </a:ext>
                  </a:extLst>
                </a:gridCol>
                <a:gridCol w="1424878">
                  <a:extLst>
                    <a:ext uri="{9D8B030D-6E8A-4147-A177-3AD203B41FA5}">
                      <a16:colId xmlns:a16="http://schemas.microsoft.com/office/drawing/2014/main" val="1744118942"/>
                    </a:ext>
                  </a:extLst>
                </a:gridCol>
                <a:gridCol w="1488489">
                  <a:extLst>
                    <a:ext uri="{9D8B030D-6E8A-4147-A177-3AD203B41FA5}">
                      <a16:colId xmlns:a16="http://schemas.microsoft.com/office/drawing/2014/main" val="2724005483"/>
                    </a:ext>
                  </a:extLst>
                </a:gridCol>
              </a:tblGrid>
              <a:tr h="352171"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</a:rPr>
                        <a:t>Level 1</a:t>
                      </a:r>
                      <a:endParaRPr lang="en-GB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</a:rPr>
                        <a:t>Level 2</a:t>
                      </a:r>
                      <a:endParaRPr lang="en-GB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</a:rPr>
                        <a:t>Level 3</a:t>
                      </a:r>
                      <a:endParaRPr lang="en-GB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</a:rPr>
                        <a:t>Level 4</a:t>
                      </a:r>
                      <a:endParaRPr lang="en-GB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effectLst/>
                        </a:rPr>
                        <a:t>Level 5 </a:t>
                      </a:r>
                      <a:endParaRPr lang="en-GB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31235597"/>
                  </a:ext>
                </a:extLst>
              </a:tr>
              <a:tr h="2193036">
                <a:tc>
                  <a:txBody>
                    <a:bodyPr/>
                    <a:lstStyle/>
                    <a:p>
                      <a:pPr marL="171450" indent="-17145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Verbal praise</a:t>
                      </a:r>
                      <a:endParaRPr lang="en-GB" sz="1100" b="1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171450" lvl="0" indent="-17145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Char char="•"/>
                      </a:pPr>
                      <a:endParaRPr lang="en-GB" sz="1100" b="1" kern="120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indent="-28321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Stickers</a:t>
                      </a:r>
                      <a:endParaRPr lang="en-GB" b="1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indent="-28321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100" b="1" kern="120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lvl="0" indent="-28321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Recognition</a:t>
                      </a:r>
                      <a:r>
                        <a:rPr lang="en-GB" sz="1100" b="1" kern="1200" baseline="0" dirty="0">
                          <a:solidFill>
                            <a:schemeClr val="accent1"/>
                          </a:solidFill>
                          <a:effectLst/>
                        </a:rPr>
                        <a:t> board</a:t>
                      </a:r>
                      <a:endParaRPr lang="en-GB" b="1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indent="-28321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100" b="1" kern="120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lvl="0" indent="-28321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Being</a:t>
                      </a:r>
                      <a:r>
                        <a:rPr lang="en-GB" sz="1100" b="1" kern="1200" baseline="0" dirty="0">
                          <a:solidFill>
                            <a:schemeClr val="accent1"/>
                          </a:solidFill>
                          <a:effectLst/>
                        </a:rPr>
                        <a:t> used as an example for others</a:t>
                      </a:r>
                      <a:endParaRPr lang="en-GB" b="1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indent="-28321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100" b="1" kern="1200" baseline="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lvl="0" indent="-28321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kern="1200" baseline="0" dirty="0">
                          <a:solidFill>
                            <a:schemeClr val="accent1"/>
                          </a:solidFill>
                          <a:effectLst/>
                        </a:rPr>
                        <a:t>Marbles in a jar </a:t>
                      </a:r>
                      <a:endParaRPr lang="en-GB" b="1" dirty="0">
                        <a:solidFill>
                          <a:schemeClr val="accent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Star</a:t>
                      </a:r>
                      <a:r>
                        <a:rPr lang="en-GB" sz="1100" b="1" kern="1200" baseline="0" dirty="0">
                          <a:solidFill>
                            <a:schemeClr val="accent1"/>
                          </a:solidFill>
                          <a:effectLst/>
                        </a:rPr>
                        <a:t> of the week</a:t>
                      </a:r>
                      <a:endParaRPr lang="en-GB" sz="1100" b="1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marR="0" indent="-28321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100" b="1" kern="1200" baseline="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marR="0" lvl="0" indent="-28321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kern="1200" baseline="0" dirty="0">
                          <a:solidFill>
                            <a:schemeClr val="accent1"/>
                          </a:solidFill>
                          <a:effectLst/>
                        </a:rPr>
                        <a:t>Year Group Leader/AHT Sticker</a:t>
                      </a:r>
                      <a:endParaRPr lang="en-GB" b="1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indent="-28321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100" b="1" kern="1200" baseline="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lvl="0" indent="-28321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kern="1200" baseline="0" dirty="0">
                          <a:solidFill>
                            <a:schemeClr val="accent1"/>
                          </a:solidFill>
                          <a:effectLst/>
                        </a:rPr>
                        <a:t>Attendance Hero </a:t>
                      </a:r>
                      <a:endParaRPr lang="en-GB" b="1" dirty="0">
                        <a:solidFill>
                          <a:schemeClr val="accent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marR="0" indent="-17145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Recognition cards </a:t>
                      </a:r>
                      <a:endParaRPr lang="en-GB" sz="1100" b="1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171450" marR="0" lvl="0" indent="-17145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Char char="•"/>
                      </a:pPr>
                      <a:endParaRPr lang="en-GB" sz="1100" b="1" kern="120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marR="0" indent="-28321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Head</a:t>
                      </a:r>
                      <a:r>
                        <a:rPr lang="en-GB" sz="1100" b="1" kern="1200" baseline="0" dirty="0">
                          <a:solidFill>
                            <a:schemeClr val="accent1"/>
                          </a:solidFill>
                          <a:effectLst/>
                        </a:rPr>
                        <a:t> Teacher’s Sticker </a:t>
                      </a:r>
                      <a:endParaRPr lang="en-GB" b="1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marR="0" lvl="0" indent="-28321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100" b="1" kern="1200" baseline="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indent="-28321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Attendance Termly certificates</a:t>
                      </a:r>
                      <a:endParaRPr lang="en-GB" b="1">
                        <a:solidFill>
                          <a:schemeClr val="accent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marR="0" indent="-17145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Class</a:t>
                      </a:r>
                      <a:r>
                        <a:rPr lang="en-GB" sz="1100" b="1" kern="1200" baseline="0" dirty="0">
                          <a:solidFill>
                            <a:schemeClr val="accent1"/>
                          </a:solidFill>
                          <a:effectLst/>
                        </a:rPr>
                        <a:t> Badges </a:t>
                      </a:r>
                      <a:endParaRPr lang="en-GB" sz="1100" b="1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171450" marR="0" lvl="0" indent="-17145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Char char="•"/>
                      </a:pPr>
                      <a:endParaRPr lang="en-GB" sz="1100" b="1" kern="1200" baseline="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marR="0" indent="-28321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Posh pencils</a:t>
                      </a:r>
                      <a:endParaRPr lang="en-GB" b="1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marR="0" lvl="0" indent="-28321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100" b="1" kern="120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marR="0" indent="-28321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Sports Hero </a:t>
                      </a:r>
                      <a:endParaRPr lang="en-GB" b="1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marR="0" lvl="0" indent="-28321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100" b="1" kern="120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283210" marR="0" indent="-28321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HT</a:t>
                      </a:r>
                      <a:r>
                        <a:rPr lang="en-GB" sz="1100" b="1" kern="1200" baseline="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Special Recognition</a:t>
                      </a:r>
                      <a:r>
                        <a:rPr lang="en-GB" sz="1100" b="1" kern="1200" baseline="0" dirty="0">
                          <a:solidFill>
                            <a:schemeClr val="accent1"/>
                          </a:solidFill>
                          <a:effectLst/>
                        </a:rPr>
                        <a:t> award </a:t>
                      </a:r>
                      <a:endParaRPr lang="en-GB" b="1">
                        <a:solidFill>
                          <a:schemeClr val="accent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Char char="•"/>
                      </a:pPr>
                      <a:r>
                        <a:rPr lang="en-GB" sz="1100" b="1" kern="1200" dirty="0">
                          <a:solidFill>
                            <a:schemeClr val="accent1"/>
                          </a:solidFill>
                          <a:effectLst/>
                        </a:rPr>
                        <a:t>Commendations</a:t>
                      </a:r>
                      <a:endParaRPr lang="en-GB" sz="1100" b="1">
                        <a:solidFill>
                          <a:schemeClr val="accent1"/>
                        </a:solidFill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36599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3553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529" y="685800"/>
            <a:ext cx="7306739" cy="1752599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800" b="1" dirty="0" err="1">
                <a:solidFill>
                  <a:schemeClr val="accent1"/>
                </a:solidFill>
              </a:rPr>
              <a:t>Behaviour</a:t>
            </a:r>
            <a:r>
              <a:rPr lang="en-US" sz="2800" b="1" dirty="0">
                <a:solidFill>
                  <a:schemeClr val="accent1"/>
                </a:solidFill>
              </a:rPr>
              <a:t> Cont...</a:t>
            </a:r>
            <a:r>
              <a:rPr lang="en-US" sz="2800" b="1" dirty="0"/>
              <a:t> </a:t>
            </a:r>
            <a:endParaRPr lang="en-US" sz="28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AFEF02-F592-41DF-AFC1-03A89281BA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787" y="6093296"/>
            <a:ext cx="562827" cy="5795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33" name="TextBox 2">
            <a:extLst>
              <a:ext uri="{FF2B5EF4-FFF2-40B4-BE49-F238E27FC236}">
                <a16:creationId xmlns:a16="http://schemas.microsoft.com/office/drawing/2014/main" id="{6E8A0091-D4A2-4CBF-AD6B-81EB41BDC2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1836551"/>
              </p:ext>
            </p:extLst>
          </p:nvPr>
        </p:nvGraphicFramePr>
        <p:xfrm>
          <a:off x="1275528" y="2496562"/>
          <a:ext cx="7306740" cy="309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7" name="Arrow: Up 96">
            <a:extLst>
              <a:ext uri="{FF2B5EF4-FFF2-40B4-BE49-F238E27FC236}">
                <a16:creationId xmlns:a16="http://schemas.microsoft.com/office/drawing/2014/main" id="{BA8E216F-E146-4F42-87AE-1F711D3C71F3}"/>
              </a:ext>
            </a:extLst>
          </p:cNvPr>
          <p:cNvSpPr/>
          <p:nvPr/>
        </p:nvSpPr>
        <p:spPr>
          <a:xfrm>
            <a:off x="1683684" y="3110796"/>
            <a:ext cx="666000" cy="693000"/>
          </a:xfrm>
          <a:prstGeom prst="upArrow">
            <a:avLst/>
          </a:prstGeom>
          <a:solidFill>
            <a:srgbClr val="FAE3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247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ED1B64B-251E-446A-A285-6626C4EC0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D02B5D1-60D4-4D5B-AFD9-C986E2274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109" y="0"/>
            <a:ext cx="1827609" cy="6858001"/>
            <a:chOff x="1320800" y="0"/>
            <a:chExt cx="2436813" cy="6858001"/>
          </a:xfrm>
        </p:grpSpPr>
        <p:sp>
          <p:nvSpPr>
            <p:cNvPr id="27" name="Freeform 6">
              <a:extLst>
                <a:ext uri="{FF2B5EF4-FFF2-40B4-BE49-F238E27FC236}">
                  <a16:creationId xmlns:a16="http://schemas.microsoft.com/office/drawing/2014/main" id="{54E16489-5A93-4D86-AAAD-52DB55A814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8" name="Freeform 7">
              <a:extLst>
                <a:ext uri="{FF2B5EF4-FFF2-40B4-BE49-F238E27FC236}">
                  <a16:creationId xmlns:a16="http://schemas.microsoft.com/office/drawing/2014/main" id="{BC99456E-7EAD-49F1-B2FE-C2C561C0BE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9" name="Freeform 8">
              <a:extLst>
                <a:ext uri="{FF2B5EF4-FFF2-40B4-BE49-F238E27FC236}">
                  <a16:creationId xmlns:a16="http://schemas.microsoft.com/office/drawing/2014/main" id="{922702DF-10E7-4320-B99B-75D2EE97F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1EFA49A8-FE55-4D51-B1C9-11F13FFB71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id="{4C63B37C-8CEE-4A72-AFD8-3C2DBD3725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31245F86-6106-4758-A825-71AC9D6F9E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1284051"/>
            <a:ext cx="2109288" cy="37238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b="1" dirty="0" err="1">
                <a:solidFill>
                  <a:schemeClr val="accent1"/>
                </a:solidFill>
              </a:rPr>
              <a:t>Behaviour</a:t>
            </a:r>
            <a:r>
              <a:rPr lang="en-US" sz="2800" b="1" dirty="0">
                <a:solidFill>
                  <a:schemeClr val="accent1"/>
                </a:solidFill>
              </a:rPr>
              <a:t> cont... </a:t>
            </a:r>
          </a:p>
        </p:txBody>
      </p:sp>
      <p:sp useBgFill="1">
        <p:nvSpPr>
          <p:cNvPr id="34" name="Rounded Rectangle 16">
            <a:extLst>
              <a:ext uri="{FF2B5EF4-FFF2-40B4-BE49-F238E27FC236}">
                <a16:creationId xmlns:a16="http://schemas.microsoft.com/office/drawing/2014/main" id="{A27AE693-58E8-48BC-8ED0-568ABFEAB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871" y="648931"/>
            <a:ext cx="5161397" cy="5231964"/>
          </a:xfrm>
          <a:prstGeom prst="roundRect">
            <a:avLst>
              <a:gd name="adj" fmla="val 4834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AFEF02-F592-41DF-AFC1-03A89281BA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787" y="6093296"/>
            <a:ext cx="562827" cy="5795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20" name="TextBox 2">
            <a:extLst>
              <a:ext uri="{FF2B5EF4-FFF2-40B4-BE49-F238E27FC236}">
                <a16:creationId xmlns:a16="http://schemas.microsoft.com/office/drawing/2014/main" id="{BD9A8D5D-9E16-48C2-AF78-7D774AF5AF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3195857"/>
              </p:ext>
            </p:extLst>
          </p:nvPr>
        </p:nvGraphicFramePr>
        <p:xfrm>
          <a:off x="3705900" y="992181"/>
          <a:ext cx="4678020" cy="4566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99039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2812" y="0"/>
            <a:ext cx="8351188" cy="68580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9018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009" y="1072609"/>
            <a:ext cx="2281168" cy="4522647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en-GB" sz="2800" b="1" dirty="0">
                <a:solidFill>
                  <a:schemeClr val="tx2"/>
                </a:solidFill>
              </a:rPr>
              <a:t>Activity Passport ...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AFEF02-F592-41DF-AFC1-03A89281BA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787" y="6093296"/>
            <a:ext cx="562827" cy="5795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B03F16-A069-47E5-A629-F35ED83FD397}"/>
              </a:ext>
            </a:extLst>
          </p:cNvPr>
          <p:cNvSpPr txBox="1"/>
          <p:nvPr/>
        </p:nvSpPr>
        <p:spPr>
          <a:xfrm>
            <a:off x="4141791" y="1172653"/>
            <a:ext cx="3625200" cy="40626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2400" dirty="0">
                <a:solidFill>
                  <a:schemeClr val="tx2"/>
                </a:solidFill>
              </a:rPr>
              <a:t>Year N – Year 2 </a:t>
            </a:r>
          </a:p>
          <a:p>
            <a:pPr marL="285750" indent="-285750">
              <a:buFont typeface="Arial"/>
              <a:buChar char="•"/>
            </a:pPr>
            <a:endParaRPr lang="en-GB" sz="2400" dirty="0">
              <a:solidFill>
                <a:schemeClr val="tx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GB" sz="2400" dirty="0">
                <a:solidFill>
                  <a:schemeClr val="tx2"/>
                </a:solidFill>
              </a:rPr>
              <a:t>12-15 activities per year</a:t>
            </a:r>
          </a:p>
          <a:p>
            <a:pPr marL="285750" indent="-285750">
              <a:buFont typeface="Arial"/>
              <a:buChar char="•"/>
            </a:pPr>
            <a:endParaRPr lang="en-GB" sz="2400" dirty="0">
              <a:solidFill>
                <a:schemeClr val="tx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GB" sz="2400" dirty="0">
                <a:solidFill>
                  <a:schemeClr val="tx2"/>
                </a:solidFill>
              </a:rPr>
              <a:t>Designed to inspire and spark interest in a range of activities </a:t>
            </a:r>
          </a:p>
          <a:p>
            <a:pPr marL="285750" indent="-285750">
              <a:buFont typeface="Arial"/>
              <a:buChar char="•"/>
            </a:pPr>
            <a:endParaRPr lang="en-GB" sz="2400" dirty="0">
              <a:solidFill>
                <a:schemeClr val="tx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GB" sz="2400" dirty="0">
                <a:solidFill>
                  <a:schemeClr val="tx2"/>
                </a:solidFill>
              </a:rPr>
              <a:t>There will be no cost for these activities </a:t>
            </a:r>
          </a:p>
          <a:p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9267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Custom 6">
      <a:dk1>
        <a:srgbClr val="00B0F0"/>
      </a:dk1>
      <a:lt1>
        <a:sysClr val="window" lastClr="FFFFFF"/>
      </a:lt1>
      <a:dk2>
        <a:srgbClr val="990033"/>
      </a:dk2>
      <a:lt2>
        <a:srgbClr val="F3F3F2"/>
      </a:lt2>
      <a:accent1>
        <a:srgbClr val="99003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32975</TotalTime>
  <Words>550</Words>
  <Application>Microsoft Office PowerPoint</Application>
  <PresentationFormat>On-screen Show (4:3)</PresentationFormat>
  <Paragraphs>133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Parallax</vt:lpstr>
      <vt:lpstr>        2022/2023 </vt:lpstr>
      <vt:lpstr>Living with COVID-19 </vt:lpstr>
      <vt:lpstr>School timings</vt:lpstr>
      <vt:lpstr>We are a healthy school</vt:lpstr>
      <vt:lpstr>Behaviour </vt:lpstr>
      <vt:lpstr>Behaviour Cont... </vt:lpstr>
      <vt:lpstr>Behaviour Cont... </vt:lpstr>
      <vt:lpstr>Behaviour cont... </vt:lpstr>
      <vt:lpstr>Activity Passport ... </vt:lpstr>
      <vt:lpstr>Reporting to parents  ... </vt:lpstr>
      <vt:lpstr>Communication  ... </vt:lpstr>
      <vt:lpstr>How you  could support  the school   ...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Reception Induction Meeting 2017</dc:title>
  <dc:creator>Sam</dc:creator>
  <cp:lastModifiedBy>drglanville@mail.com</cp:lastModifiedBy>
  <cp:revision>1392</cp:revision>
  <cp:lastPrinted>2021-09-15T16:10:52Z</cp:lastPrinted>
  <dcterms:created xsi:type="dcterms:W3CDTF">2017-05-22T17:14:05Z</dcterms:created>
  <dcterms:modified xsi:type="dcterms:W3CDTF">2022-10-03T07:13:54Z</dcterms:modified>
</cp:coreProperties>
</file>